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2192000" cy="6858000"/>
  <p:notesSz cx="6858000" cy="12192000"/>
  <p:embeddedFontLst>
    <p:embeddedFont>
      <p:font typeface="MiSans" charset="-122" pitchFamily="34"/>
      <p:regular r:id="rId28"/>
    </p:embeddedFont>
    <p:embeddedFont>
      <p:font typeface="Noto Sans SC" charset="-122" pitchFamily="34"/>
      <p:regular r:id="rId29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jpeg"/><Relationship Id="rId2" Type="http://schemas.openxmlformats.org/officeDocument/2006/relationships/image" Target="../media/image-1-2.jpg"/><Relationship Id="rId3" Type="http://schemas.openxmlformats.org/officeDocument/2006/relationships/image" Target="../media/image-1-3.png"/><Relationship Id="rId4" Type="http://schemas.openxmlformats.org/officeDocument/2006/relationships/image" Target="../media/image-1-3.png"/><Relationship Id="rId5" Type="http://schemas.openxmlformats.org/officeDocument/2006/relationships/image" Target="../media/image-1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image" Target="../media/image-10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image" Target="../media/image-13-2.png"/><Relationship Id="rId3" Type="http://schemas.openxmlformats.org/officeDocument/2006/relationships/image" Target="../media/image-13-3.sv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image" Target="../media/image-14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image" Target="../media/image-19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jpeg"/><Relationship Id="rId2" Type="http://schemas.openxmlformats.org/officeDocument/2006/relationships/image" Target="../media/image-2-2.jpg"/><Relationship Id="rId3" Type="http://schemas.openxmlformats.org/officeDocument/2006/relationships/image" Target="../media/image-2-3.png"/><Relationship Id="rId4" Type="http://schemas.openxmlformats.org/officeDocument/2006/relationships/image" Target="../media/image-2-3.png"/><Relationship Id="rId5" Type="http://schemas.openxmlformats.org/officeDocument/2006/relationships/image" Target="../media/image-2-3.png"/><Relationship Id="rId6" Type="http://schemas.openxmlformats.org/officeDocument/2006/relationships/image" Target="../media/image-2-3.png"/><Relationship Id="rId7" Type="http://schemas.openxmlformats.org/officeDocument/2006/relationships/image" Target="../media/image-2-3.png"/><Relationship Id="rId8" Type="http://schemas.openxmlformats.org/officeDocument/2006/relationships/image" Target="../media/image-2-8.png"/><Relationship Id="rId9" Type="http://schemas.openxmlformats.org/officeDocument/2006/relationships/image" Target="../media/image-2-8.png"/><Relationship Id="rId10" Type="http://schemas.openxmlformats.org/officeDocument/2006/relationships/image" Target="../media/image-2-8.png"/><Relationship Id="rId11" Type="http://schemas.openxmlformats.org/officeDocument/2006/relationships/image" Target="../media/image-2-8.png"/><Relationship Id="rId12" Type="http://schemas.openxmlformats.org/officeDocument/2006/relationships/image" Target="../media/image-2-8.png"/><Relationship Id="rId13" Type="http://schemas.openxmlformats.org/officeDocument/2006/relationships/image" Target="../media/image-2-13.png"/><Relationship Id="rId14" Type="http://schemas.openxmlformats.org/officeDocument/2006/relationships/image" Target="../media/image-2-3.png"/><Relationship Id="rId15" Type="http://schemas.openxmlformats.org/officeDocument/2006/relationships/image" Target="../media/image-2-8.png"/><Relationship Id="rId16" Type="http://schemas.openxmlformats.org/officeDocument/2006/relationships/image" Target="../media/image-2-13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jpeg"/><Relationship Id="rId2" Type="http://schemas.openxmlformats.org/officeDocument/2006/relationships/image" Target="../media/image-21-2.jpg"/><Relationship Id="rId3" Type="http://schemas.openxmlformats.org/officeDocument/2006/relationships/image" Target="../media/image-21-3.png"/><Relationship Id="rId4" Type="http://schemas.openxmlformats.org/officeDocument/2006/relationships/image" Target="../media/image-1-3.png"/><Relationship Id="rId5" Type="http://schemas.openxmlformats.org/officeDocument/2006/relationships/image" Target="../media/image-1-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image" Target="../media/image-5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2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jpeg"/><Relationship Id="rId2" Type="http://schemas.openxmlformats.org/officeDocument/2006/relationships/image" Target="../media/image-3-2.jpg"/><Relationship Id="rId3" Type="http://schemas.openxmlformats.org/officeDocument/2006/relationships/image" Target="../media/image-2-13.png"/><Relationship Id="rId4" Type="http://schemas.openxmlformats.org/officeDocument/2006/relationships/image" Target="../media/image-3-4.png"/><Relationship Id="rId5" Type="http://schemas.openxmlformats.org/officeDocument/2006/relationships/image" Target="../media/image-2-13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ng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4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494665" y="1306195"/>
            <a:ext cx="7359015" cy="3267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66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Storytelling魔法：零基礎抓住聽眾耳朵</a:t>
            </a:r>
            <a:endParaRPr lang="en-US" sz="1600" dirty="0"/>
          </a:p>
        </p:txBody>
      </p:sp>
      <p:sp>
        <p:nvSpPr>
          <p:cNvPr id="6" name="Text 1"/>
          <p:cNvSpPr/>
          <p:nvPr/>
        </p:nvSpPr>
        <p:spPr>
          <a:xfrm>
            <a:off x="694055" y="5353685"/>
            <a:ext cx="226949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汇报人:Kimi AI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3152775" y="5353685"/>
            <a:ext cx="2386330" cy="3048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时间:2025/01/01</a:t>
            </a:r>
            <a:endParaRPr lang="en-US" sz="1600" dirty="0"/>
          </a:p>
        </p:txBody>
      </p:sp>
      <p:sp>
        <p:nvSpPr>
          <p:cNvPr id="8" name="Shape 3"/>
          <p:cNvSpPr/>
          <p:nvPr/>
        </p:nvSpPr>
        <p:spPr>
          <a:xfrm>
            <a:off x="5422900" y="59182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9" name="Text 4"/>
          <p:cNvSpPr/>
          <p:nvPr/>
        </p:nvSpPr>
        <p:spPr>
          <a:xfrm>
            <a:off x="5422900" y="59182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0" name="Shape 5"/>
          <p:cNvSpPr/>
          <p:nvPr/>
        </p:nvSpPr>
        <p:spPr>
          <a:xfrm>
            <a:off x="743585" y="3798570"/>
            <a:ext cx="951230" cy="601980"/>
          </a:xfrm>
          <a:custGeom>
            <a:avLst/>
            <a:gdLst/>
            <a:ahLst/>
            <a:cxnLst/>
            <a:rect l="l" t="t" r="r" b="b"/>
            <a:pathLst>
              <a:path w="951230" h="601980">
                <a:moveTo>
                  <a:pt x="42349" y="21462"/>
                </a:moveTo>
                <a:cubicBezTo>
                  <a:pt x="42349" y="33362"/>
                  <a:pt x="32687" y="43009"/>
                  <a:pt x="20768" y="43009"/>
                </a:cubicBezTo>
                <a:cubicBezTo>
                  <a:pt x="8849" y="43009"/>
                  <a:pt x="-813" y="33362"/>
                  <a:pt x="-813" y="21462"/>
                </a:cubicBezTo>
                <a:cubicBezTo>
                  <a:pt x="-813" y="9563"/>
                  <a:pt x="8849" y="-84"/>
                  <a:pt x="20768" y="-84"/>
                </a:cubicBezTo>
                <a:cubicBezTo>
                  <a:pt x="32682" y="-90"/>
                  <a:pt x="42343" y="9548"/>
                  <a:pt x="42349" y="21442"/>
                </a:cubicBezTo>
                <a:cubicBezTo>
                  <a:pt x="42349" y="21449"/>
                  <a:pt x="42349" y="21456"/>
                  <a:pt x="42349" y="21462"/>
                </a:cubicBezTo>
                <a:close/>
                <a:moveTo>
                  <a:pt x="224135" y="21462"/>
                </a:moveTo>
                <a:cubicBezTo>
                  <a:pt x="224135" y="33362"/>
                  <a:pt x="214473" y="43009"/>
                  <a:pt x="202554" y="43009"/>
                </a:cubicBezTo>
                <a:cubicBezTo>
                  <a:pt x="190636" y="43009"/>
                  <a:pt x="180974" y="33362"/>
                  <a:pt x="180974" y="21462"/>
                </a:cubicBezTo>
                <a:cubicBezTo>
                  <a:pt x="180974" y="9563"/>
                  <a:pt x="190636" y="-84"/>
                  <a:pt x="202554" y="-84"/>
                </a:cubicBezTo>
                <a:cubicBezTo>
                  <a:pt x="214467" y="-70"/>
                  <a:pt x="224122" y="9568"/>
                  <a:pt x="224135" y="21462"/>
                </a:cubicBezTo>
                <a:close/>
                <a:moveTo>
                  <a:pt x="405872" y="21462"/>
                </a:moveTo>
                <a:cubicBezTo>
                  <a:pt x="405872" y="33362"/>
                  <a:pt x="396209" y="43009"/>
                  <a:pt x="384291" y="43009"/>
                </a:cubicBezTo>
                <a:cubicBezTo>
                  <a:pt x="372372" y="43009"/>
                  <a:pt x="362710" y="33362"/>
                  <a:pt x="362710" y="21462"/>
                </a:cubicBezTo>
                <a:cubicBezTo>
                  <a:pt x="362710" y="9563"/>
                  <a:pt x="372372" y="-84"/>
                  <a:pt x="384291" y="-84"/>
                </a:cubicBezTo>
                <a:cubicBezTo>
                  <a:pt x="396204" y="-90"/>
                  <a:pt x="405865" y="9548"/>
                  <a:pt x="405872" y="21442"/>
                </a:cubicBezTo>
                <a:cubicBezTo>
                  <a:pt x="405872" y="21449"/>
                  <a:pt x="405872" y="21456"/>
                  <a:pt x="405872" y="21462"/>
                </a:cubicBezTo>
                <a:close/>
                <a:moveTo>
                  <a:pt x="587658" y="21462"/>
                </a:moveTo>
                <a:cubicBezTo>
                  <a:pt x="587658" y="33362"/>
                  <a:pt x="577996" y="43009"/>
                  <a:pt x="566077" y="43009"/>
                </a:cubicBezTo>
                <a:cubicBezTo>
                  <a:pt x="554158" y="43009"/>
                  <a:pt x="544496" y="33362"/>
                  <a:pt x="544496" y="21462"/>
                </a:cubicBezTo>
                <a:cubicBezTo>
                  <a:pt x="544496" y="9563"/>
                  <a:pt x="554158" y="-84"/>
                  <a:pt x="566077" y="-84"/>
                </a:cubicBezTo>
                <a:cubicBezTo>
                  <a:pt x="577991" y="-90"/>
                  <a:pt x="587651" y="9548"/>
                  <a:pt x="587658" y="21442"/>
                </a:cubicBezTo>
                <a:cubicBezTo>
                  <a:pt x="587658" y="21449"/>
                  <a:pt x="587658" y="21456"/>
                  <a:pt x="587658" y="21462"/>
                </a:cubicBezTo>
                <a:close/>
                <a:moveTo>
                  <a:pt x="769444" y="21462"/>
                </a:moveTo>
                <a:cubicBezTo>
                  <a:pt x="769444" y="33362"/>
                  <a:pt x="759782" y="43009"/>
                  <a:pt x="747864" y="43009"/>
                </a:cubicBezTo>
                <a:cubicBezTo>
                  <a:pt x="735946" y="43009"/>
                  <a:pt x="726283" y="33362"/>
                  <a:pt x="726283" y="21462"/>
                </a:cubicBezTo>
                <a:cubicBezTo>
                  <a:pt x="726283" y="9563"/>
                  <a:pt x="735946" y="-84"/>
                  <a:pt x="747864" y="-84"/>
                </a:cubicBezTo>
                <a:cubicBezTo>
                  <a:pt x="759777" y="-90"/>
                  <a:pt x="769439" y="9548"/>
                  <a:pt x="769444" y="21442"/>
                </a:cubicBezTo>
                <a:cubicBezTo>
                  <a:pt x="769444" y="21449"/>
                  <a:pt x="769444" y="21456"/>
                  <a:pt x="769444" y="21462"/>
                </a:cubicBezTo>
                <a:close/>
                <a:moveTo>
                  <a:pt x="951230" y="21462"/>
                </a:moveTo>
                <a:cubicBezTo>
                  <a:pt x="951230" y="33362"/>
                  <a:pt x="941568" y="43009"/>
                  <a:pt x="929649" y="43009"/>
                </a:cubicBezTo>
                <a:cubicBezTo>
                  <a:pt x="917730" y="43009"/>
                  <a:pt x="908068" y="33362"/>
                  <a:pt x="908068" y="21462"/>
                </a:cubicBezTo>
                <a:cubicBezTo>
                  <a:pt x="908068" y="9563"/>
                  <a:pt x="917730" y="-84"/>
                  <a:pt x="929649" y="-84"/>
                </a:cubicBezTo>
                <a:cubicBezTo>
                  <a:pt x="941561" y="-70"/>
                  <a:pt x="951217" y="9568"/>
                  <a:pt x="951230" y="21462"/>
                </a:cubicBezTo>
                <a:close/>
                <a:moveTo>
                  <a:pt x="42349" y="161205"/>
                </a:moveTo>
                <a:cubicBezTo>
                  <a:pt x="42349" y="173105"/>
                  <a:pt x="32687" y="182752"/>
                  <a:pt x="20768" y="182752"/>
                </a:cubicBezTo>
                <a:cubicBezTo>
                  <a:pt x="8849" y="182752"/>
                  <a:pt x="-813" y="173105"/>
                  <a:pt x="-813" y="161205"/>
                </a:cubicBezTo>
                <a:cubicBezTo>
                  <a:pt x="-813" y="149305"/>
                  <a:pt x="8849" y="139659"/>
                  <a:pt x="20768" y="139659"/>
                </a:cubicBezTo>
                <a:cubicBezTo>
                  <a:pt x="32682" y="139653"/>
                  <a:pt x="42343" y="149291"/>
                  <a:pt x="42349" y="161185"/>
                </a:cubicBezTo>
                <a:cubicBezTo>
                  <a:pt x="42349" y="161192"/>
                  <a:pt x="42349" y="161199"/>
                  <a:pt x="42349" y="161205"/>
                </a:cubicBezTo>
                <a:close/>
                <a:moveTo>
                  <a:pt x="224135" y="161205"/>
                </a:moveTo>
                <a:cubicBezTo>
                  <a:pt x="224135" y="173105"/>
                  <a:pt x="214473" y="182752"/>
                  <a:pt x="202554" y="182752"/>
                </a:cubicBezTo>
                <a:cubicBezTo>
                  <a:pt x="190636" y="182752"/>
                  <a:pt x="180974" y="173105"/>
                  <a:pt x="180974" y="161205"/>
                </a:cubicBezTo>
                <a:cubicBezTo>
                  <a:pt x="180974" y="149305"/>
                  <a:pt x="190636" y="139659"/>
                  <a:pt x="202554" y="139659"/>
                </a:cubicBezTo>
                <a:cubicBezTo>
                  <a:pt x="214467" y="139673"/>
                  <a:pt x="224122" y="149311"/>
                  <a:pt x="224135" y="161205"/>
                </a:cubicBezTo>
                <a:close/>
                <a:moveTo>
                  <a:pt x="405872" y="161205"/>
                </a:moveTo>
                <a:cubicBezTo>
                  <a:pt x="405872" y="173105"/>
                  <a:pt x="396209" y="182752"/>
                  <a:pt x="384291" y="182752"/>
                </a:cubicBezTo>
                <a:cubicBezTo>
                  <a:pt x="372372" y="182752"/>
                  <a:pt x="362710" y="173105"/>
                  <a:pt x="362710" y="161205"/>
                </a:cubicBezTo>
                <a:cubicBezTo>
                  <a:pt x="362710" y="149305"/>
                  <a:pt x="372372" y="139659"/>
                  <a:pt x="384291" y="139659"/>
                </a:cubicBezTo>
                <a:cubicBezTo>
                  <a:pt x="396204" y="139653"/>
                  <a:pt x="405865" y="149291"/>
                  <a:pt x="405872" y="161185"/>
                </a:cubicBezTo>
                <a:cubicBezTo>
                  <a:pt x="405872" y="161192"/>
                  <a:pt x="405872" y="161199"/>
                  <a:pt x="405872" y="161205"/>
                </a:cubicBezTo>
                <a:close/>
                <a:moveTo>
                  <a:pt x="587658" y="161205"/>
                </a:moveTo>
                <a:cubicBezTo>
                  <a:pt x="587658" y="173105"/>
                  <a:pt x="577996" y="182752"/>
                  <a:pt x="566077" y="182752"/>
                </a:cubicBezTo>
                <a:cubicBezTo>
                  <a:pt x="554158" y="182752"/>
                  <a:pt x="544496" y="173105"/>
                  <a:pt x="544496" y="161205"/>
                </a:cubicBezTo>
                <a:cubicBezTo>
                  <a:pt x="544496" y="149305"/>
                  <a:pt x="554158" y="139659"/>
                  <a:pt x="566077" y="139659"/>
                </a:cubicBezTo>
                <a:cubicBezTo>
                  <a:pt x="577991" y="139653"/>
                  <a:pt x="587651" y="149291"/>
                  <a:pt x="587658" y="161185"/>
                </a:cubicBezTo>
                <a:cubicBezTo>
                  <a:pt x="587658" y="161192"/>
                  <a:pt x="587658" y="161199"/>
                  <a:pt x="587658" y="161205"/>
                </a:cubicBezTo>
                <a:close/>
                <a:moveTo>
                  <a:pt x="769444" y="161205"/>
                </a:moveTo>
                <a:cubicBezTo>
                  <a:pt x="769444" y="173105"/>
                  <a:pt x="759782" y="182752"/>
                  <a:pt x="747864" y="182752"/>
                </a:cubicBezTo>
                <a:cubicBezTo>
                  <a:pt x="735946" y="182752"/>
                  <a:pt x="726283" y="173105"/>
                  <a:pt x="726283" y="161205"/>
                </a:cubicBezTo>
                <a:cubicBezTo>
                  <a:pt x="726283" y="149305"/>
                  <a:pt x="735946" y="139659"/>
                  <a:pt x="747864" y="139659"/>
                </a:cubicBezTo>
                <a:cubicBezTo>
                  <a:pt x="759777" y="139653"/>
                  <a:pt x="769439" y="149291"/>
                  <a:pt x="769444" y="161185"/>
                </a:cubicBezTo>
                <a:cubicBezTo>
                  <a:pt x="769444" y="161192"/>
                  <a:pt x="769444" y="161199"/>
                  <a:pt x="769444" y="161205"/>
                </a:cubicBezTo>
                <a:close/>
                <a:moveTo>
                  <a:pt x="951230" y="161205"/>
                </a:moveTo>
                <a:cubicBezTo>
                  <a:pt x="951230" y="173105"/>
                  <a:pt x="941568" y="182752"/>
                  <a:pt x="929649" y="182752"/>
                </a:cubicBezTo>
                <a:cubicBezTo>
                  <a:pt x="917730" y="182752"/>
                  <a:pt x="908068" y="173105"/>
                  <a:pt x="908068" y="161205"/>
                </a:cubicBezTo>
                <a:cubicBezTo>
                  <a:pt x="908068" y="149305"/>
                  <a:pt x="917730" y="139659"/>
                  <a:pt x="929649" y="139659"/>
                </a:cubicBezTo>
                <a:cubicBezTo>
                  <a:pt x="941561" y="139673"/>
                  <a:pt x="951217" y="149311"/>
                  <a:pt x="951230" y="161205"/>
                </a:cubicBezTo>
                <a:close/>
                <a:moveTo>
                  <a:pt x="42349" y="300948"/>
                </a:moveTo>
                <a:cubicBezTo>
                  <a:pt x="42349" y="312848"/>
                  <a:pt x="32687" y="322494"/>
                  <a:pt x="20768" y="322494"/>
                </a:cubicBezTo>
                <a:cubicBezTo>
                  <a:pt x="8849" y="322494"/>
                  <a:pt x="-813" y="312848"/>
                  <a:pt x="-813" y="300948"/>
                </a:cubicBezTo>
                <a:cubicBezTo>
                  <a:pt x="-813" y="289048"/>
                  <a:pt x="8849" y="279401"/>
                  <a:pt x="20768" y="279401"/>
                </a:cubicBezTo>
                <a:cubicBezTo>
                  <a:pt x="32682" y="279396"/>
                  <a:pt x="42343" y="289033"/>
                  <a:pt x="42349" y="300927"/>
                </a:cubicBezTo>
                <a:cubicBezTo>
                  <a:pt x="42349" y="300934"/>
                  <a:pt x="42349" y="300941"/>
                  <a:pt x="42349" y="300948"/>
                </a:cubicBezTo>
                <a:close/>
                <a:moveTo>
                  <a:pt x="224135" y="300948"/>
                </a:moveTo>
                <a:cubicBezTo>
                  <a:pt x="224135" y="312848"/>
                  <a:pt x="214473" y="322494"/>
                  <a:pt x="202554" y="322494"/>
                </a:cubicBezTo>
                <a:cubicBezTo>
                  <a:pt x="190636" y="322494"/>
                  <a:pt x="180974" y="312848"/>
                  <a:pt x="180974" y="300948"/>
                </a:cubicBezTo>
                <a:cubicBezTo>
                  <a:pt x="180974" y="289048"/>
                  <a:pt x="190636" y="279401"/>
                  <a:pt x="202554" y="279401"/>
                </a:cubicBezTo>
                <a:cubicBezTo>
                  <a:pt x="214467" y="279416"/>
                  <a:pt x="224122" y="289054"/>
                  <a:pt x="224135" y="300948"/>
                </a:cubicBezTo>
                <a:close/>
                <a:moveTo>
                  <a:pt x="405872" y="300948"/>
                </a:moveTo>
                <a:cubicBezTo>
                  <a:pt x="405872" y="312848"/>
                  <a:pt x="396209" y="322494"/>
                  <a:pt x="384291" y="322494"/>
                </a:cubicBezTo>
                <a:cubicBezTo>
                  <a:pt x="372372" y="322494"/>
                  <a:pt x="362710" y="312848"/>
                  <a:pt x="362710" y="300948"/>
                </a:cubicBezTo>
                <a:cubicBezTo>
                  <a:pt x="362710" y="289048"/>
                  <a:pt x="372372" y="279401"/>
                  <a:pt x="384291" y="279401"/>
                </a:cubicBezTo>
                <a:cubicBezTo>
                  <a:pt x="396204" y="279396"/>
                  <a:pt x="405865" y="289033"/>
                  <a:pt x="405872" y="300927"/>
                </a:cubicBezTo>
                <a:cubicBezTo>
                  <a:pt x="405872" y="300934"/>
                  <a:pt x="405872" y="300941"/>
                  <a:pt x="405872" y="300948"/>
                </a:cubicBezTo>
                <a:close/>
                <a:moveTo>
                  <a:pt x="587658" y="300948"/>
                </a:moveTo>
                <a:cubicBezTo>
                  <a:pt x="587658" y="312848"/>
                  <a:pt x="577996" y="322494"/>
                  <a:pt x="566077" y="322494"/>
                </a:cubicBezTo>
                <a:cubicBezTo>
                  <a:pt x="554158" y="322494"/>
                  <a:pt x="544496" y="312848"/>
                  <a:pt x="544496" y="300948"/>
                </a:cubicBezTo>
                <a:cubicBezTo>
                  <a:pt x="544496" y="289048"/>
                  <a:pt x="554158" y="279401"/>
                  <a:pt x="566077" y="279401"/>
                </a:cubicBezTo>
                <a:cubicBezTo>
                  <a:pt x="577991" y="279396"/>
                  <a:pt x="587651" y="289033"/>
                  <a:pt x="587658" y="300927"/>
                </a:cubicBezTo>
                <a:cubicBezTo>
                  <a:pt x="587658" y="300934"/>
                  <a:pt x="587658" y="300941"/>
                  <a:pt x="587658" y="300948"/>
                </a:cubicBezTo>
                <a:close/>
                <a:moveTo>
                  <a:pt x="769444" y="300948"/>
                </a:moveTo>
                <a:cubicBezTo>
                  <a:pt x="769444" y="312848"/>
                  <a:pt x="759782" y="322494"/>
                  <a:pt x="747864" y="322494"/>
                </a:cubicBezTo>
                <a:cubicBezTo>
                  <a:pt x="735946" y="322494"/>
                  <a:pt x="726283" y="312848"/>
                  <a:pt x="726283" y="300948"/>
                </a:cubicBezTo>
                <a:cubicBezTo>
                  <a:pt x="726283" y="289048"/>
                  <a:pt x="735946" y="279401"/>
                  <a:pt x="747864" y="279401"/>
                </a:cubicBezTo>
                <a:cubicBezTo>
                  <a:pt x="759777" y="279396"/>
                  <a:pt x="769439" y="289033"/>
                  <a:pt x="769444" y="300927"/>
                </a:cubicBezTo>
                <a:cubicBezTo>
                  <a:pt x="769444" y="300934"/>
                  <a:pt x="769444" y="300941"/>
                  <a:pt x="769444" y="300948"/>
                </a:cubicBezTo>
                <a:close/>
                <a:moveTo>
                  <a:pt x="951230" y="300948"/>
                </a:moveTo>
                <a:cubicBezTo>
                  <a:pt x="951230" y="312848"/>
                  <a:pt x="941568" y="322494"/>
                  <a:pt x="929649" y="322494"/>
                </a:cubicBezTo>
                <a:cubicBezTo>
                  <a:pt x="917730" y="322494"/>
                  <a:pt x="908068" y="312848"/>
                  <a:pt x="908068" y="300948"/>
                </a:cubicBezTo>
                <a:cubicBezTo>
                  <a:pt x="908068" y="289048"/>
                  <a:pt x="917730" y="279401"/>
                  <a:pt x="929649" y="279401"/>
                </a:cubicBezTo>
                <a:cubicBezTo>
                  <a:pt x="941561" y="279416"/>
                  <a:pt x="951217" y="289054"/>
                  <a:pt x="951230" y="300948"/>
                </a:cubicBezTo>
                <a:close/>
                <a:moveTo>
                  <a:pt x="42349" y="440691"/>
                </a:moveTo>
                <a:cubicBezTo>
                  <a:pt x="42349" y="452591"/>
                  <a:pt x="32687" y="462237"/>
                  <a:pt x="20768" y="462237"/>
                </a:cubicBezTo>
                <a:cubicBezTo>
                  <a:pt x="8849" y="462237"/>
                  <a:pt x="-813" y="452591"/>
                  <a:pt x="-813" y="440691"/>
                </a:cubicBezTo>
                <a:cubicBezTo>
                  <a:pt x="-813" y="428791"/>
                  <a:pt x="8849" y="419144"/>
                  <a:pt x="20768" y="419144"/>
                </a:cubicBezTo>
                <a:cubicBezTo>
                  <a:pt x="32682" y="419138"/>
                  <a:pt x="42343" y="428776"/>
                  <a:pt x="42349" y="440670"/>
                </a:cubicBezTo>
                <a:cubicBezTo>
                  <a:pt x="42349" y="440677"/>
                  <a:pt x="42349" y="440684"/>
                  <a:pt x="42349" y="440691"/>
                </a:cubicBezTo>
                <a:close/>
                <a:moveTo>
                  <a:pt x="224135" y="440691"/>
                </a:moveTo>
                <a:cubicBezTo>
                  <a:pt x="224135" y="452591"/>
                  <a:pt x="214473" y="462237"/>
                  <a:pt x="202554" y="462237"/>
                </a:cubicBezTo>
                <a:cubicBezTo>
                  <a:pt x="190636" y="462237"/>
                  <a:pt x="180974" y="452591"/>
                  <a:pt x="180974" y="440691"/>
                </a:cubicBezTo>
                <a:cubicBezTo>
                  <a:pt x="180974" y="428791"/>
                  <a:pt x="190636" y="419144"/>
                  <a:pt x="202554" y="419144"/>
                </a:cubicBezTo>
                <a:cubicBezTo>
                  <a:pt x="214467" y="419158"/>
                  <a:pt x="224122" y="428797"/>
                  <a:pt x="224135" y="440691"/>
                </a:cubicBezTo>
                <a:close/>
                <a:moveTo>
                  <a:pt x="405872" y="440691"/>
                </a:moveTo>
                <a:cubicBezTo>
                  <a:pt x="405872" y="452591"/>
                  <a:pt x="396209" y="462237"/>
                  <a:pt x="384291" y="462237"/>
                </a:cubicBezTo>
                <a:cubicBezTo>
                  <a:pt x="372372" y="462237"/>
                  <a:pt x="362710" y="452591"/>
                  <a:pt x="362710" y="440691"/>
                </a:cubicBezTo>
                <a:cubicBezTo>
                  <a:pt x="362710" y="428791"/>
                  <a:pt x="372372" y="419144"/>
                  <a:pt x="384291" y="419144"/>
                </a:cubicBezTo>
                <a:cubicBezTo>
                  <a:pt x="396204" y="419138"/>
                  <a:pt x="405865" y="428776"/>
                  <a:pt x="405872" y="440670"/>
                </a:cubicBezTo>
                <a:cubicBezTo>
                  <a:pt x="405872" y="440677"/>
                  <a:pt x="405872" y="440684"/>
                  <a:pt x="405872" y="440691"/>
                </a:cubicBezTo>
                <a:close/>
                <a:moveTo>
                  <a:pt x="587658" y="440691"/>
                </a:moveTo>
                <a:cubicBezTo>
                  <a:pt x="587658" y="452591"/>
                  <a:pt x="577996" y="462237"/>
                  <a:pt x="566077" y="462237"/>
                </a:cubicBezTo>
                <a:cubicBezTo>
                  <a:pt x="554158" y="462237"/>
                  <a:pt x="544496" y="452591"/>
                  <a:pt x="544496" y="440691"/>
                </a:cubicBezTo>
                <a:cubicBezTo>
                  <a:pt x="544496" y="428791"/>
                  <a:pt x="554158" y="419144"/>
                  <a:pt x="566077" y="419144"/>
                </a:cubicBezTo>
                <a:cubicBezTo>
                  <a:pt x="577991" y="419138"/>
                  <a:pt x="587651" y="428776"/>
                  <a:pt x="587658" y="440670"/>
                </a:cubicBezTo>
                <a:cubicBezTo>
                  <a:pt x="587658" y="440677"/>
                  <a:pt x="587658" y="440684"/>
                  <a:pt x="587658" y="440691"/>
                </a:cubicBezTo>
                <a:close/>
                <a:moveTo>
                  <a:pt x="769444" y="440691"/>
                </a:moveTo>
                <a:cubicBezTo>
                  <a:pt x="769444" y="452591"/>
                  <a:pt x="759782" y="462237"/>
                  <a:pt x="747864" y="462237"/>
                </a:cubicBezTo>
                <a:cubicBezTo>
                  <a:pt x="735946" y="462237"/>
                  <a:pt x="726283" y="452591"/>
                  <a:pt x="726283" y="440691"/>
                </a:cubicBezTo>
                <a:cubicBezTo>
                  <a:pt x="726283" y="428791"/>
                  <a:pt x="735946" y="419144"/>
                  <a:pt x="747864" y="419144"/>
                </a:cubicBezTo>
                <a:cubicBezTo>
                  <a:pt x="759777" y="419138"/>
                  <a:pt x="769439" y="428776"/>
                  <a:pt x="769444" y="440670"/>
                </a:cubicBezTo>
                <a:cubicBezTo>
                  <a:pt x="769444" y="440677"/>
                  <a:pt x="769444" y="440684"/>
                  <a:pt x="769444" y="440691"/>
                </a:cubicBezTo>
                <a:close/>
                <a:moveTo>
                  <a:pt x="951230" y="440691"/>
                </a:moveTo>
                <a:cubicBezTo>
                  <a:pt x="951230" y="452591"/>
                  <a:pt x="941568" y="462237"/>
                  <a:pt x="929649" y="462237"/>
                </a:cubicBezTo>
                <a:cubicBezTo>
                  <a:pt x="917730" y="462237"/>
                  <a:pt x="908068" y="452591"/>
                  <a:pt x="908068" y="440691"/>
                </a:cubicBezTo>
                <a:cubicBezTo>
                  <a:pt x="908068" y="428791"/>
                  <a:pt x="917730" y="419144"/>
                  <a:pt x="929649" y="419144"/>
                </a:cubicBezTo>
                <a:cubicBezTo>
                  <a:pt x="941561" y="419158"/>
                  <a:pt x="951217" y="428797"/>
                  <a:pt x="951230" y="440691"/>
                </a:cubicBezTo>
                <a:close/>
                <a:moveTo>
                  <a:pt x="42349" y="580434"/>
                </a:moveTo>
                <a:cubicBezTo>
                  <a:pt x="42349" y="592333"/>
                  <a:pt x="32687" y="601980"/>
                  <a:pt x="20768" y="601980"/>
                </a:cubicBezTo>
                <a:cubicBezTo>
                  <a:pt x="8849" y="601980"/>
                  <a:pt x="-813" y="592333"/>
                  <a:pt x="-813" y="580434"/>
                </a:cubicBezTo>
                <a:cubicBezTo>
                  <a:pt x="-813" y="568534"/>
                  <a:pt x="8849" y="558887"/>
                  <a:pt x="20768" y="558887"/>
                </a:cubicBezTo>
                <a:cubicBezTo>
                  <a:pt x="32682" y="558881"/>
                  <a:pt x="42343" y="568519"/>
                  <a:pt x="42349" y="580413"/>
                </a:cubicBezTo>
                <a:cubicBezTo>
                  <a:pt x="42349" y="580419"/>
                  <a:pt x="42349" y="580426"/>
                  <a:pt x="42349" y="580434"/>
                </a:cubicBezTo>
                <a:close/>
                <a:moveTo>
                  <a:pt x="224135" y="580434"/>
                </a:moveTo>
                <a:cubicBezTo>
                  <a:pt x="224135" y="592333"/>
                  <a:pt x="214473" y="601980"/>
                  <a:pt x="202554" y="601980"/>
                </a:cubicBezTo>
                <a:cubicBezTo>
                  <a:pt x="190636" y="601980"/>
                  <a:pt x="180974" y="592333"/>
                  <a:pt x="180974" y="580434"/>
                </a:cubicBezTo>
                <a:cubicBezTo>
                  <a:pt x="180974" y="568534"/>
                  <a:pt x="190636" y="558887"/>
                  <a:pt x="202554" y="558887"/>
                </a:cubicBezTo>
                <a:cubicBezTo>
                  <a:pt x="214467" y="558900"/>
                  <a:pt x="224122" y="568539"/>
                  <a:pt x="224135" y="580434"/>
                </a:cubicBezTo>
                <a:close/>
                <a:moveTo>
                  <a:pt x="405872" y="580434"/>
                </a:moveTo>
                <a:cubicBezTo>
                  <a:pt x="405872" y="592333"/>
                  <a:pt x="396209" y="601980"/>
                  <a:pt x="384291" y="601980"/>
                </a:cubicBezTo>
                <a:cubicBezTo>
                  <a:pt x="372372" y="601980"/>
                  <a:pt x="362710" y="592333"/>
                  <a:pt x="362710" y="580434"/>
                </a:cubicBezTo>
                <a:cubicBezTo>
                  <a:pt x="362710" y="568534"/>
                  <a:pt x="372372" y="558887"/>
                  <a:pt x="384291" y="558887"/>
                </a:cubicBezTo>
                <a:cubicBezTo>
                  <a:pt x="396204" y="558881"/>
                  <a:pt x="405865" y="568519"/>
                  <a:pt x="405872" y="580413"/>
                </a:cubicBezTo>
                <a:cubicBezTo>
                  <a:pt x="405872" y="580419"/>
                  <a:pt x="405872" y="580426"/>
                  <a:pt x="405872" y="580434"/>
                </a:cubicBezTo>
                <a:close/>
                <a:moveTo>
                  <a:pt x="587658" y="580434"/>
                </a:moveTo>
                <a:cubicBezTo>
                  <a:pt x="587658" y="592333"/>
                  <a:pt x="577996" y="601980"/>
                  <a:pt x="566077" y="601980"/>
                </a:cubicBezTo>
                <a:cubicBezTo>
                  <a:pt x="554158" y="601980"/>
                  <a:pt x="544496" y="592333"/>
                  <a:pt x="544496" y="580434"/>
                </a:cubicBezTo>
                <a:cubicBezTo>
                  <a:pt x="544496" y="568534"/>
                  <a:pt x="554158" y="558887"/>
                  <a:pt x="566077" y="558887"/>
                </a:cubicBezTo>
                <a:cubicBezTo>
                  <a:pt x="577991" y="558881"/>
                  <a:pt x="587651" y="568519"/>
                  <a:pt x="587658" y="580413"/>
                </a:cubicBezTo>
                <a:cubicBezTo>
                  <a:pt x="587658" y="580419"/>
                  <a:pt x="587658" y="580426"/>
                  <a:pt x="587658" y="580434"/>
                </a:cubicBezTo>
                <a:close/>
                <a:moveTo>
                  <a:pt x="769444" y="580434"/>
                </a:moveTo>
                <a:cubicBezTo>
                  <a:pt x="769444" y="592333"/>
                  <a:pt x="759782" y="601980"/>
                  <a:pt x="747864" y="601980"/>
                </a:cubicBezTo>
                <a:cubicBezTo>
                  <a:pt x="735946" y="601980"/>
                  <a:pt x="726283" y="592333"/>
                  <a:pt x="726283" y="580434"/>
                </a:cubicBezTo>
                <a:cubicBezTo>
                  <a:pt x="726283" y="568534"/>
                  <a:pt x="735946" y="558887"/>
                  <a:pt x="747864" y="558887"/>
                </a:cubicBezTo>
                <a:cubicBezTo>
                  <a:pt x="759777" y="558881"/>
                  <a:pt x="769439" y="568519"/>
                  <a:pt x="769444" y="580413"/>
                </a:cubicBezTo>
                <a:cubicBezTo>
                  <a:pt x="769444" y="580419"/>
                  <a:pt x="769444" y="580426"/>
                  <a:pt x="769444" y="580434"/>
                </a:cubicBezTo>
                <a:close/>
                <a:moveTo>
                  <a:pt x="951230" y="580434"/>
                </a:moveTo>
                <a:cubicBezTo>
                  <a:pt x="951230" y="592333"/>
                  <a:pt x="941568" y="601980"/>
                  <a:pt x="929649" y="601980"/>
                </a:cubicBezTo>
                <a:cubicBezTo>
                  <a:pt x="917730" y="601980"/>
                  <a:pt x="908068" y="592333"/>
                  <a:pt x="908068" y="580434"/>
                </a:cubicBezTo>
                <a:cubicBezTo>
                  <a:pt x="908068" y="568534"/>
                  <a:pt x="917730" y="558887"/>
                  <a:pt x="929649" y="558887"/>
                </a:cubicBezTo>
                <a:cubicBezTo>
                  <a:pt x="941561" y="558900"/>
                  <a:pt x="951217" y="568539"/>
                  <a:pt x="951230" y="580434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6"/>
          <p:cNvSpPr/>
          <p:nvPr/>
        </p:nvSpPr>
        <p:spPr>
          <a:xfrm>
            <a:off x="743585" y="3798570"/>
            <a:ext cx="951230" cy="6019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12" name="Image 3" descr="https://kimi-img.moonshot.cn/pub/slides/slides_tmpl/image/25-09-08-13:48:45-d2v6sfdnfo2stf9dkcj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8550" y="3282950"/>
            <a:ext cx="1117600" cy="1117600"/>
          </a:xfrm>
          <a:prstGeom prst="rect">
            <a:avLst/>
          </a:prstGeom>
        </p:spPr>
      </p:pic>
    </p:spTree>
  </p:cSld>
  <p:clrMapOvr>
    <a:masterClrMapping/>
  </p:clrMapOvr>
  <p:transition>
    <p:fade/>
    <p:spd val="me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pic>
        <p:nvPicPr>
          <p:cNvPr id="3" name="Image 1" descr="https://kimi-web-img.moonshot.cn/img/d.ifengimg.com/82fa0d2c11e54f9590c96b6e6588e201c0b9cbae.jpg">    </p:cNvPr>
          <p:cNvPicPr>
            <a:picLocks noChangeAspect="1"/>
          </p:cNvPicPr>
          <p:nvPr/>
        </p:nvPicPr>
        <p:blipFill>
          <a:blip r:embed="rId2"/>
          <a:srcRect l="0" r="0" t="9239" b="9239"/>
          <a:stretch/>
        </p:blipFill>
        <p:spPr>
          <a:xfrm>
            <a:off x="254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  <p:sp>
        <p:nvSpPr>
          <p:cNvPr id="4" name="Text 0"/>
          <p:cNvSpPr/>
          <p:nvPr/>
        </p:nvSpPr>
        <p:spPr>
          <a:xfrm>
            <a:off x="6502400" y="1447800"/>
            <a:ext cx="589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主角，只能有一個記憶點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6502400" y="21590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避免「群像鋪陳」導致焦點渙散，謹守「單一主角＋單一渴望」原則。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502400" y="3175000"/>
            <a:ext cx="5435600" cy="2235200"/>
          </a:xfrm>
          <a:custGeom>
            <a:avLst/>
            <a:gdLst/>
            <a:ahLst/>
            <a:cxnLst/>
            <a:rect l="l" t="t" r="r" b="b"/>
            <a:pathLst>
              <a:path w="5435600" h="2235200">
                <a:moveTo>
                  <a:pt x="101590" y="0"/>
                </a:moveTo>
                <a:lnTo>
                  <a:pt x="5334010" y="0"/>
                </a:lnTo>
                <a:cubicBezTo>
                  <a:pt x="5390117" y="0"/>
                  <a:pt x="5435600" y="45483"/>
                  <a:pt x="5435600" y="101590"/>
                </a:cubicBezTo>
                <a:lnTo>
                  <a:pt x="5435600" y="2133610"/>
                </a:lnTo>
                <a:cubicBezTo>
                  <a:pt x="5435600" y="2189717"/>
                  <a:pt x="5390117" y="2235200"/>
                  <a:pt x="5334010" y="2235200"/>
                </a:cubicBezTo>
                <a:lnTo>
                  <a:pt x="101590" y="2235200"/>
                </a:lnTo>
                <a:cubicBezTo>
                  <a:pt x="45483" y="2235200"/>
                  <a:pt x="0" y="2189717"/>
                  <a:pt x="0" y="2133610"/>
                </a:cubicBezTo>
                <a:lnTo>
                  <a:pt x="0" y="101590"/>
                </a:lnTo>
                <a:cubicBezTo>
                  <a:pt x="0" y="45521"/>
                  <a:pt x="45521" y="0"/>
                  <a:pt x="101590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6705600" y="3378200"/>
            <a:ext cx="52832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核心技巧：記憶鉤 (Memory Hook)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6705600" y="3835400"/>
            <a:ext cx="523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用最外顯的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0F52BA"/>
                </a:solidFill>
                <a:highlight>
                  <a:srgbClr val="FFFFFF">
                    <a:alpha val="6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缺陷或標籤 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讓角色鮮活。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6705600" y="4241800"/>
            <a:ext cx="5029200" cy="965200"/>
          </a:xfrm>
          <a:custGeom>
            <a:avLst/>
            <a:gdLst/>
            <a:ahLst/>
            <a:cxnLst/>
            <a:rect l="l" t="t" r="r" b="b"/>
            <a:pathLst>
              <a:path w="5029200" h="965200">
                <a:moveTo>
                  <a:pt x="76203" y="0"/>
                </a:moveTo>
                <a:lnTo>
                  <a:pt x="4952997" y="0"/>
                </a:lnTo>
                <a:cubicBezTo>
                  <a:pt x="4995083" y="0"/>
                  <a:pt x="5029200" y="34117"/>
                  <a:pt x="5029200" y="76203"/>
                </a:cubicBezTo>
                <a:lnTo>
                  <a:pt x="5029200" y="888997"/>
                </a:lnTo>
                <a:cubicBezTo>
                  <a:pt x="5029200" y="931083"/>
                  <a:pt x="4995083" y="965200"/>
                  <a:pt x="4952997" y="965200"/>
                </a:cubicBezTo>
                <a:lnTo>
                  <a:pt x="76203" y="965200"/>
                </a:lnTo>
                <a:cubicBezTo>
                  <a:pt x="34117" y="965200"/>
                  <a:pt x="0" y="931083"/>
                  <a:pt x="0" y="888997"/>
                </a:cubicBezTo>
                <a:lnTo>
                  <a:pt x="0" y="76203"/>
                </a:lnTo>
                <a:cubicBezTo>
                  <a:pt x="0" y="34117"/>
                  <a:pt x="34117" y="0"/>
                  <a:pt x="76203" y="0"/>
                </a:cubicBezTo>
                <a:close/>
              </a:path>
            </a:pathLst>
          </a:custGeom>
          <a:solidFill>
            <a:srgbClr val="FFFFFF"/>
          </a:solidFill>
          <a:ln/>
          <a:effectLst>
            <a:outerShdw sx="100000" sy="100000" kx="0" ky="0" algn="bl" rotWithShape="0" blurRad="50800" dist="25400" dir="5400000">
              <a:srgbClr val="000000">
                <a:alpha val="5098"/>
              </a:srgbClr>
            </a:outerShdw>
          </a:effectLst>
        </p:spPr>
      </p:sp>
      <p:sp>
        <p:nvSpPr>
          <p:cNvPr id="10" name="Text 6"/>
          <p:cNvSpPr/>
          <p:nvPr/>
        </p:nvSpPr>
        <p:spPr>
          <a:xfrm>
            <a:off x="6858000" y="4394200"/>
            <a:ext cx="49276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例如：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6858000" y="4699000"/>
            <a:ext cx="49530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「那個</a:t>
            </a:r>
            <a:pPr>
              <a:lnSpc>
                <a:spcPct val="130000"/>
              </a:lnSpc>
            </a:pPr>
            <a:r>
              <a:rPr lang="en-US" sz="1800" b="1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永遠穿拖鞋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的工程師」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7018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感官細節，讓情節自帶畫面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24130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運用「氣味、觸感、聲音」等細節喚起聯覺，讓故事從「告知」變成「體驗」。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175000"/>
            <a:ext cx="4254500" cy="1219200"/>
          </a:xfrm>
          <a:custGeom>
            <a:avLst/>
            <a:gdLst/>
            <a:ahLst/>
            <a:cxnLst/>
            <a:rect l="l" t="t" r="r" b="b"/>
            <a:pathLst>
              <a:path w="4254500" h="1219200">
                <a:moveTo>
                  <a:pt x="101596" y="0"/>
                </a:moveTo>
                <a:lnTo>
                  <a:pt x="4152904" y="0"/>
                </a:lnTo>
                <a:cubicBezTo>
                  <a:pt x="4209014" y="0"/>
                  <a:pt x="4254500" y="45486"/>
                  <a:pt x="4254500" y="101596"/>
                </a:cubicBezTo>
                <a:lnTo>
                  <a:pt x="4254500" y="1117604"/>
                </a:lnTo>
                <a:cubicBezTo>
                  <a:pt x="4254500" y="1173714"/>
                  <a:pt x="4209014" y="1219200"/>
                  <a:pt x="41529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F3F4F6">
              <a:alpha val="5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228600" y="3378200"/>
            <a:ext cx="40767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30000"/>
              </a:lnSpc>
            </a:pPr>
            <a:r>
              <a:rPr lang="en-US" sz="1800" b="1" dirty="0">
                <a:solidFill>
                  <a:srgbClr val="6A728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平淡陳述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03200" y="3835400"/>
            <a:ext cx="41021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「那天很熱。」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813697" y="3530600"/>
            <a:ext cx="914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5DAD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575697" y="3175000"/>
            <a:ext cx="6362700" cy="1219200"/>
          </a:xfrm>
          <a:custGeom>
            <a:avLst/>
            <a:gdLst/>
            <a:ahLst/>
            <a:cxnLst/>
            <a:rect l="l" t="t" r="r" b="b"/>
            <a:pathLst>
              <a:path w="6362700" h="1219200">
                <a:moveTo>
                  <a:pt x="101596" y="0"/>
                </a:moveTo>
                <a:lnTo>
                  <a:pt x="6261104" y="0"/>
                </a:lnTo>
                <a:cubicBezTo>
                  <a:pt x="6317214" y="0"/>
                  <a:pt x="6362700" y="45486"/>
                  <a:pt x="6362700" y="101596"/>
                </a:cubicBezTo>
                <a:lnTo>
                  <a:pt x="6362700" y="1117604"/>
                </a:lnTo>
                <a:cubicBezTo>
                  <a:pt x="6362700" y="1173714"/>
                  <a:pt x="6317214" y="1219200"/>
                  <a:pt x="62611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5778897" y="3378200"/>
            <a:ext cx="6184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生動體驗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778897" y="3835400"/>
            <a:ext cx="62103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「柏油冒出的熱氣，把襪子蒸出酸味。」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254000" y="4699000"/>
            <a:ext cx="11684000" cy="457200"/>
          </a:xfrm>
          <a:custGeom>
            <a:avLst/>
            <a:gdLst/>
            <a:ahLst/>
            <a:cxnLst/>
            <a:rect l="l" t="t" r="r" b="b"/>
            <a:pathLst>
              <a:path w="11684000" h="457200">
                <a:moveTo>
                  <a:pt x="76202" y="0"/>
                </a:moveTo>
                <a:lnTo>
                  <a:pt x="11607798" y="0"/>
                </a:lnTo>
                <a:cubicBezTo>
                  <a:pt x="11649883" y="0"/>
                  <a:pt x="11684000" y="34117"/>
                  <a:pt x="11684000" y="76202"/>
                </a:cubicBezTo>
                <a:lnTo>
                  <a:pt x="11684000" y="380998"/>
                </a:lnTo>
                <a:cubicBezTo>
                  <a:pt x="11684000" y="423083"/>
                  <a:pt x="11649883" y="457200"/>
                  <a:pt x="116077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254000" y="4699000"/>
            <a:ext cx="116840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提示：每幕植入一顆「感官炸彈」，但須與</a:t>
            </a:r>
            <a:pPr algn="ctr">
              <a:lnSpc>
                <a:spcPct val="120000"/>
              </a:lnSpc>
            </a:pPr>
            <a:r>
              <a:rPr lang="en-US" sz="14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情緒轉折</a:t>
            </a:r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相關。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情緒電流與節奏開關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895600" y="1219200"/>
            <a:ext cx="68580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衝突密度，決定聽眾的心跳頻率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907705" y="1930400"/>
            <a:ext cx="6375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「衝突—釋放」的循環如同心跳，維持故事的張力與生命力。</a:t>
            </a:r>
            <a:endParaRPr lang="en-US" sz="16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0" r="0" t="36087" b="36087"/>
          <a:stretch/>
        </p:blipFill>
        <p:spPr>
          <a:xfrm>
            <a:off x="1714500" y="2895600"/>
            <a:ext cx="8763000" cy="1219200"/>
          </a:xfrm>
          <a:prstGeom prst="roundRect">
            <a:avLst>
              <a:gd name="adj" fmla="val 0"/>
            </a:avLst>
          </a:prstGeom>
        </p:spPr>
      </p:pic>
      <p:sp>
        <p:nvSpPr>
          <p:cNvPr id="6" name="Shape 2"/>
          <p:cNvSpPr/>
          <p:nvPr/>
        </p:nvSpPr>
        <p:spPr>
          <a:xfrm>
            <a:off x="2336800" y="4622800"/>
            <a:ext cx="7518400" cy="1016000"/>
          </a:xfrm>
          <a:custGeom>
            <a:avLst/>
            <a:gdLst/>
            <a:ahLst/>
            <a:cxnLst/>
            <a:rect l="l" t="t" r="r" b="b"/>
            <a:pathLst>
              <a:path w="7518400" h="1016000">
                <a:moveTo>
                  <a:pt x="101600" y="0"/>
                </a:moveTo>
                <a:lnTo>
                  <a:pt x="7416800" y="0"/>
                </a:lnTo>
                <a:cubicBezTo>
                  <a:pt x="7472875" y="0"/>
                  <a:pt x="7518400" y="45525"/>
                  <a:pt x="7518400" y="101600"/>
                </a:cubicBezTo>
                <a:lnTo>
                  <a:pt x="7518400" y="914400"/>
                </a:lnTo>
                <a:cubicBezTo>
                  <a:pt x="7518400" y="970475"/>
                  <a:pt x="7472875" y="1016000"/>
                  <a:pt x="7416800" y="1016000"/>
                </a:cubicBezTo>
                <a:lnTo>
                  <a:pt x="101600" y="1016000"/>
                </a:lnTo>
                <a:cubicBezTo>
                  <a:pt x="45525" y="1016000"/>
                  <a:pt x="0" y="970475"/>
                  <a:pt x="0" y="914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2438400" y="4826000"/>
            <a:ext cx="731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實操節拍器：每 90 秒製造一次小衝突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2451100" y="5181600"/>
            <a:ext cx="7289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例如：在產品簡報中，先暴露失敗案例，再立即用數據轉折，保持聽眾情緒曲線的高斜率。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498600"/>
            <a:ext cx="58928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伏筆與回音，讓結尾爆炸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2098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運用「前埋釘子、後拔釘子」的技巧，在結尾形成強力的情緒回音壁。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25800"/>
            <a:ext cx="5435600" cy="965200"/>
          </a:xfrm>
          <a:custGeom>
            <a:avLst/>
            <a:gdLst/>
            <a:ahLst/>
            <a:cxnLst/>
            <a:rect l="l" t="t" r="r" b="b"/>
            <a:pathLst>
              <a:path w="5435600" h="9652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863603"/>
                </a:lnTo>
                <a:cubicBezTo>
                  <a:pt x="5435600" y="919713"/>
                  <a:pt x="5390113" y="965200"/>
                  <a:pt x="5334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457200" y="3429000"/>
            <a:ext cx="523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1. 開場埋釘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57200" y="3733800"/>
            <a:ext cx="520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拋出一句看似隨口的細節，如「母親留下的舊手電筒」。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394200"/>
            <a:ext cx="5435600" cy="965200"/>
          </a:xfrm>
          <a:custGeom>
            <a:avLst/>
            <a:gdLst/>
            <a:ahLst/>
            <a:cxnLst/>
            <a:rect l="l" t="t" r="r" b="b"/>
            <a:pathLst>
              <a:path w="5435600" h="965200">
                <a:moveTo>
                  <a:pt x="101597" y="0"/>
                </a:moveTo>
                <a:lnTo>
                  <a:pt x="5334003" y="0"/>
                </a:lnTo>
                <a:cubicBezTo>
                  <a:pt x="5390113" y="0"/>
                  <a:pt x="5435600" y="45487"/>
                  <a:pt x="5435600" y="101597"/>
                </a:cubicBezTo>
                <a:lnTo>
                  <a:pt x="5435600" y="863603"/>
                </a:lnTo>
                <a:cubicBezTo>
                  <a:pt x="5435600" y="919713"/>
                  <a:pt x="5390113" y="965200"/>
                  <a:pt x="5334003" y="965200"/>
                </a:cubicBezTo>
                <a:lnTo>
                  <a:pt x="101597" y="965200"/>
                </a:lnTo>
                <a:cubicBezTo>
                  <a:pt x="45487" y="965200"/>
                  <a:pt x="0" y="919713"/>
                  <a:pt x="0" y="8636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457200" y="4597400"/>
            <a:ext cx="5232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DAD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2. 結尾拔釘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57200" y="4902200"/>
            <a:ext cx="5207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揭示其象徵意義，如「那道光，終於照亮了我回家的路」。</a:t>
            </a:r>
            <a:endParaRPr lang="en-US" sz="1600" dirty="0"/>
          </a:p>
        </p:txBody>
      </p:sp>
      <p:pic>
        <p:nvPicPr>
          <p:cNvPr id="11" name="Image 1" descr="https://kimi-web-img.moonshot.cn/img/pic2.zhimg.com/4a1f7843a72f41de7ec3c480522f7eb71e1b7eda.jpg">    </p:cNvPr>
          <p:cNvPicPr>
            <a:picLocks noChangeAspect="1"/>
          </p:cNvPicPr>
          <p:nvPr/>
        </p:nvPicPr>
        <p:blipFill>
          <a:blip r:embed="rId2"/>
          <a:srcRect l="13548" r="13548" t="0" b="0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開口就能用的實戰練習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259733" y="1016000"/>
            <a:ext cx="61341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實戰練習：電梯測試 30秒版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324100" y="1727200"/>
            <a:ext cx="75438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用「背景＋衝突＋解決」三句話模板，強迫大腦進入「刪除廢話」模式。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828800" y="2489200"/>
            <a:ext cx="8534400" cy="2590800"/>
          </a:xfrm>
          <a:custGeom>
            <a:avLst/>
            <a:gdLst/>
            <a:ahLst/>
            <a:cxnLst/>
            <a:rect l="l" t="t" r="r" b="b"/>
            <a:pathLst>
              <a:path w="8534400" h="2590800">
                <a:moveTo>
                  <a:pt x="101611" y="0"/>
                </a:moveTo>
                <a:lnTo>
                  <a:pt x="8432789" y="0"/>
                </a:lnTo>
                <a:cubicBezTo>
                  <a:pt x="8488907" y="0"/>
                  <a:pt x="8534400" y="45493"/>
                  <a:pt x="8534400" y="101611"/>
                </a:cubicBezTo>
                <a:lnTo>
                  <a:pt x="8534400" y="2489189"/>
                </a:lnTo>
                <a:cubicBezTo>
                  <a:pt x="8534400" y="2545307"/>
                  <a:pt x="8488907" y="2590800"/>
                  <a:pt x="8432789" y="2590800"/>
                </a:cubicBezTo>
                <a:lnTo>
                  <a:pt x="101611" y="2590800"/>
                </a:lnTo>
                <a:cubicBezTo>
                  <a:pt x="45493" y="2590800"/>
                  <a:pt x="0" y="2545307"/>
                  <a:pt x="0" y="2489189"/>
                </a:cubicBezTo>
                <a:lnTo>
                  <a:pt x="0" y="101611"/>
                </a:lnTo>
                <a:cubicBezTo>
                  <a:pt x="0" y="45530"/>
                  <a:pt x="45530" y="0"/>
                  <a:pt x="101611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981200" y="2794000"/>
            <a:ext cx="822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三句話故事公式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133600" y="3403600"/>
            <a:ext cx="815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背景：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誰？在哪？想做什麼？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133600" y="3911600"/>
            <a:ext cx="815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DAD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衝突：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但是，發生了什麼阻礙？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2133600" y="4419600"/>
            <a:ext cx="815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解決：</a:t>
            </a:r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所以，他/她做了什麼？結果是？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4206577" y="5384800"/>
            <a:ext cx="3784600" cy="457200"/>
          </a:xfrm>
          <a:custGeom>
            <a:avLst/>
            <a:gdLst/>
            <a:ahLst/>
            <a:cxnLst/>
            <a:rect l="l" t="t" r="r" b="b"/>
            <a:pathLst>
              <a:path w="3784600" h="457200">
                <a:moveTo>
                  <a:pt x="76202" y="0"/>
                </a:moveTo>
                <a:lnTo>
                  <a:pt x="3708398" y="0"/>
                </a:lnTo>
                <a:cubicBezTo>
                  <a:pt x="3750483" y="0"/>
                  <a:pt x="3784600" y="34117"/>
                  <a:pt x="3784600" y="76202"/>
                </a:cubicBezTo>
                <a:lnTo>
                  <a:pt x="3784600" y="380998"/>
                </a:lnTo>
                <a:cubicBezTo>
                  <a:pt x="3784600" y="423083"/>
                  <a:pt x="3750483" y="457200"/>
                  <a:pt x="3708398" y="457200"/>
                </a:cubicBezTo>
                <a:lnTo>
                  <a:pt x="76202" y="457200"/>
                </a:lnTo>
                <a:cubicBezTo>
                  <a:pt x="34145" y="457200"/>
                  <a:pt x="0" y="423055"/>
                  <a:pt x="0" y="380998"/>
                </a:cubicBezTo>
                <a:lnTo>
                  <a:pt x="0" y="76202"/>
                </a:lnTo>
                <a:cubicBezTo>
                  <a:pt x="0" y="34145"/>
                  <a:pt x="34145" y="0"/>
                  <a:pt x="76202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4206577" y="5384800"/>
            <a:ext cx="3784600" cy="457200"/>
          </a:xfrm>
          <a:prstGeom prst="rect">
            <a:avLst/>
          </a:prstGeom>
          <a:noFill/>
          <a:ln/>
        </p:spPr>
        <p:txBody>
          <a:bodyPr wrap="square" lIns="101600" tIns="101600" rIns="101600" bIns="10160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目標：30秒內向陌生人講完，並讓對方記住。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9050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實戰練習：故事接龍急救包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26162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透過隨機關鍵詞，訓練大腦快速建立因果鏈，將荒謬元素導回主題。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-360000">
            <a:off x="4057946" y="3219996"/>
            <a:ext cx="1117600" cy="660400"/>
          </a:xfrm>
          <a:custGeom>
            <a:avLst/>
            <a:gdLst/>
            <a:ahLst/>
            <a:cxnLst/>
            <a:rect l="l" t="t" r="r" b="b"/>
            <a:pathLst>
              <a:path w="1117600" h="660400">
                <a:moveTo>
                  <a:pt x="330200" y="0"/>
                </a:moveTo>
                <a:lnTo>
                  <a:pt x="787400" y="0"/>
                </a:lnTo>
                <a:cubicBezTo>
                  <a:pt x="969642" y="0"/>
                  <a:pt x="1117600" y="147958"/>
                  <a:pt x="1117600" y="330200"/>
                </a:cubicBezTo>
                <a:lnTo>
                  <a:pt x="1117600" y="330200"/>
                </a:lnTo>
                <a:cubicBezTo>
                  <a:pt x="1117600" y="512442"/>
                  <a:pt x="969642" y="660400"/>
                  <a:pt x="787400" y="660400"/>
                </a:cubicBezTo>
                <a:lnTo>
                  <a:pt x="330200" y="660400"/>
                </a:lnTo>
                <a:cubicBezTo>
                  <a:pt x="147958" y="660400"/>
                  <a:pt x="0" y="512442"/>
                  <a:pt x="0" y="330200"/>
                </a:cubicBezTo>
                <a:lnTo>
                  <a:pt x="0" y="330200"/>
                </a:lnTo>
                <a:cubicBezTo>
                  <a:pt x="0" y="147958"/>
                  <a:pt x="147958" y="0"/>
                  <a:pt x="330200" y="0"/>
                </a:cubicBezTo>
                <a:close/>
              </a:path>
            </a:pathLst>
          </a:custGeom>
          <a:solidFill>
            <a:srgbClr val="0F52BA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 rot="-360000">
            <a:off x="4376343" y="3397107"/>
            <a:ext cx="797715" cy="419385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夜市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 rot="180000">
            <a:off x="5393684" y="3247808"/>
            <a:ext cx="1117600" cy="660400"/>
          </a:xfrm>
          <a:custGeom>
            <a:avLst/>
            <a:gdLst/>
            <a:ahLst/>
            <a:cxnLst/>
            <a:rect l="l" t="t" r="r" b="b"/>
            <a:pathLst>
              <a:path w="1117600" h="660400">
                <a:moveTo>
                  <a:pt x="330200" y="0"/>
                </a:moveTo>
                <a:lnTo>
                  <a:pt x="787400" y="0"/>
                </a:lnTo>
                <a:cubicBezTo>
                  <a:pt x="969642" y="0"/>
                  <a:pt x="1117600" y="147958"/>
                  <a:pt x="1117600" y="330200"/>
                </a:cubicBezTo>
                <a:lnTo>
                  <a:pt x="1117600" y="330200"/>
                </a:lnTo>
                <a:cubicBezTo>
                  <a:pt x="1117600" y="512442"/>
                  <a:pt x="969642" y="660400"/>
                  <a:pt x="787400" y="660400"/>
                </a:cubicBezTo>
                <a:lnTo>
                  <a:pt x="330200" y="660400"/>
                </a:lnTo>
                <a:cubicBezTo>
                  <a:pt x="147958" y="660400"/>
                  <a:pt x="0" y="512442"/>
                  <a:pt x="0" y="330200"/>
                </a:cubicBezTo>
                <a:lnTo>
                  <a:pt x="0" y="330200"/>
                </a:lnTo>
                <a:cubicBezTo>
                  <a:pt x="0" y="147958"/>
                  <a:pt x="147958" y="0"/>
                  <a:pt x="330200" y="0"/>
                </a:cubicBezTo>
                <a:close/>
              </a:path>
            </a:pathLst>
          </a:custGeom>
          <a:solidFill>
            <a:srgbClr val="5DADE2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 rot="180000">
            <a:off x="5705710" y="3409609"/>
            <a:ext cx="780579" cy="394382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遲到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 rot="360000">
            <a:off x="6700241" y="3206725"/>
            <a:ext cx="1371600" cy="660400"/>
          </a:xfrm>
          <a:custGeom>
            <a:avLst/>
            <a:gdLst/>
            <a:ahLst/>
            <a:cxnLst/>
            <a:rect l="l" t="t" r="r" b="b"/>
            <a:pathLst>
              <a:path w="1371600" h="660400">
                <a:moveTo>
                  <a:pt x="330200" y="0"/>
                </a:moveTo>
                <a:lnTo>
                  <a:pt x="1041400" y="0"/>
                </a:lnTo>
                <a:cubicBezTo>
                  <a:pt x="1223642" y="0"/>
                  <a:pt x="1371600" y="147958"/>
                  <a:pt x="1371600" y="330200"/>
                </a:cubicBezTo>
                <a:lnTo>
                  <a:pt x="1371600" y="330200"/>
                </a:lnTo>
                <a:cubicBezTo>
                  <a:pt x="1371600" y="512442"/>
                  <a:pt x="1223642" y="660400"/>
                  <a:pt x="1041400" y="660400"/>
                </a:cubicBezTo>
                <a:lnTo>
                  <a:pt x="330200" y="660400"/>
                </a:lnTo>
                <a:cubicBezTo>
                  <a:pt x="147958" y="660400"/>
                  <a:pt x="0" y="512442"/>
                  <a:pt x="0" y="330200"/>
                </a:cubicBezTo>
                <a:lnTo>
                  <a:pt x="0" y="330200"/>
                </a:lnTo>
                <a:cubicBezTo>
                  <a:pt x="0" y="147958"/>
                  <a:pt x="147958" y="0"/>
                  <a:pt x="330200" y="0"/>
                </a:cubicBezTo>
                <a:close/>
              </a:path>
            </a:pathLst>
          </a:custGeom>
          <a:solidFill>
            <a:srgbClr val="0F52BA"/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10" name="Text 7"/>
          <p:cNvSpPr/>
          <p:nvPr/>
        </p:nvSpPr>
        <p:spPr>
          <a:xfrm rot="360000">
            <a:off x="7018638" y="3383831"/>
            <a:ext cx="1050323" cy="445939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老闆娘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241800"/>
            <a:ext cx="11684000" cy="711200"/>
          </a:xfrm>
          <a:custGeom>
            <a:avLst/>
            <a:gdLst/>
            <a:ahLst/>
            <a:cxnLst/>
            <a:rect l="l" t="t" r="r" b="b"/>
            <a:pathLst>
              <a:path w="11684000" h="711200">
                <a:moveTo>
                  <a:pt x="101602" y="0"/>
                </a:moveTo>
                <a:lnTo>
                  <a:pt x="11582398" y="0"/>
                </a:lnTo>
                <a:cubicBezTo>
                  <a:pt x="11638511" y="0"/>
                  <a:pt x="11684000" y="45489"/>
                  <a:pt x="11684000" y="101602"/>
                </a:cubicBezTo>
                <a:lnTo>
                  <a:pt x="11684000" y="609598"/>
                </a:lnTo>
                <a:cubicBezTo>
                  <a:pt x="11684000" y="665711"/>
                  <a:pt x="11638511" y="711200"/>
                  <a:pt x="11582398" y="711200"/>
                </a:cubicBezTo>
                <a:lnTo>
                  <a:pt x="101602" y="711200"/>
                </a:lnTo>
                <a:cubicBezTo>
                  <a:pt x="45489" y="711200"/>
                  <a:pt x="0" y="665711"/>
                  <a:pt x="0" y="6095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355600" y="4445000"/>
            <a:ext cx="114808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挑戰：用以上詞彙，在1分鐘內編出一個有起承轉合的故事。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從追聽到追隨的影響力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3970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故事，是信任貨幣的鑄造廠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6162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故事能降低說服成本，將你的主張轉化為聽眾的「共同結論」，累積可兌現的信任存款。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632200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406400"/>
                </a:lnTo>
                <a:cubicBezTo>
                  <a:pt x="5435600" y="462475"/>
                  <a:pt x="5390075" y="508000"/>
                  <a:pt x="53340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31800" y="37592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31750" y="31750"/>
                </a:moveTo>
                <a:cubicBezTo>
                  <a:pt x="31750" y="22969"/>
                  <a:pt x="24656" y="15875"/>
                  <a:pt x="15875" y="15875"/>
                </a:cubicBezTo>
                <a:cubicBezTo>
                  <a:pt x="7094" y="15875"/>
                  <a:pt x="0" y="22969"/>
                  <a:pt x="0" y="31750"/>
                </a:cubicBezTo>
                <a:lnTo>
                  <a:pt x="0" y="198438"/>
                </a:lnTo>
                <a:cubicBezTo>
                  <a:pt x="0" y="220365"/>
                  <a:pt x="17760" y="238125"/>
                  <a:pt x="39688" y="238125"/>
                </a:cubicBezTo>
                <a:lnTo>
                  <a:pt x="238125" y="238125"/>
                </a:lnTo>
                <a:cubicBezTo>
                  <a:pt x="246906" y="238125"/>
                  <a:pt x="254000" y="231031"/>
                  <a:pt x="254000" y="222250"/>
                </a:cubicBezTo>
                <a:cubicBezTo>
                  <a:pt x="254000" y="213469"/>
                  <a:pt x="246906" y="206375"/>
                  <a:pt x="238125" y="206375"/>
                </a:cubicBezTo>
                <a:lnTo>
                  <a:pt x="39688" y="206375"/>
                </a:lnTo>
                <a:cubicBezTo>
                  <a:pt x="35322" y="206375"/>
                  <a:pt x="31750" y="202803"/>
                  <a:pt x="31750" y="198438"/>
                </a:cubicBezTo>
                <a:lnTo>
                  <a:pt x="31750" y="31750"/>
                </a:lnTo>
                <a:close/>
                <a:moveTo>
                  <a:pt x="233462" y="74712"/>
                </a:moveTo>
                <a:cubicBezTo>
                  <a:pt x="239663" y="68511"/>
                  <a:pt x="239663" y="58440"/>
                  <a:pt x="233462" y="52239"/>
                </a:cubicBezTo>
                <a:cubicBezTo>
                  <a:pt x="227261" y="46037"/>
                  <a:pt x="217190" y="46037"/>
                  <a:pt x="210989" y="52239"/>
                </a:cubicBezTo>
                <a:lnTo>
                  <a:pt x="158750" y="104527"/>
                </a:lnTo>
                <a:lnTo>
                  <a:pt x="130274" y="76101"/>
                </a:lnTo>
                <a:cubicBezTo>
                  <a:pt x="124073" y="69900"/>
                  <a:pt x="114002" y="69900"/>
                  <a:pt x="107801" y="76101"/>
                </a:cubicBezTo>
                <a:lnTo>
                  <a:pt x="60176" y="123726"/>
                </a:lnTo>
                <a:cubicBezTo>
                  <a:pt x="53975" y="129927"/>
                  <a:pt x="53975" y="139998"/>
                  <a:pt x="60176" y="146199"/>
                </a:cubicBezTo>
                <a:cubicBezTo>
                  <a:pt x="66377" y="152400"/>
                  <a:pt x="76448" y="152400"/>
                  <a:pt x="82649" y="146199"/>
                </a:cubicBezTo>
                <a:lnTo>
                  <a:pt x="119063" y="109786"/>
                </a:lnTo>
                <a:lnTo>
                  <a:pt x="147538" y="138261"/>
                </a:lnTo>
                <a:cubicBezTo>
                  <a:pt x="153739" y="144463"/>
                  <a:pt x="163810" y="144463"/>
                  <a:pt x="170011" y="138261"/>
                </a:cubicBezTo>
                <a:lnTo>
                  <a:pt x="233511" y="74761"/>
                </a:lnTo>
                <a:close/>
              </a:path>
            </a:pathLst>
          </a:custGeom>
          <a:solidFill>
            <a:srgbClr val="0F52BA"/>
          </a:solidFill>
          <a:ln/>
        </p:spPr>
      </p:sp>
      <p:sp>
        <p:nvSpPr>
          <p:cNvPr id="7" name="Text 4"/>
          <p:cNvSpPr/>
          <p:nvPr/>
        </p:nvSpPr>
        <p:spPr>
          <a:xfrm>
            <a:off x="914400" y="3733800"/>
            <a:ext cx="350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職場晉升：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讓能力被看見，被記住。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54000" y="4292600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406400"/>
                </a:lnTo>
                <a:cubicBezTo>
                  <a:pt x="5435600" y="462475"/>
                  <a:pt x="5390075" y="508000"/>
                  <a:pt x="53340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431800" y="44196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63500" y="47625"/>
                </a:moveTo>
                <a:lnTo>
                  <a:pt x="63500" y="39688"/>
                </a:lnTo>
                <a:cubicBezTo>
                  <a:pt x="63500" y="17760"/>
                  <a:pt x="106164" y="0"/>
                  <a:pt x="158750" y="0"/>
                </a:cubicBezTo>
                <a:cubicBezTo>
                  <a:pt x="211336" y="0"/>
                  <a:pt x="254000" y="17760"/>
                  <a:pt x="254000" y="39688"/>
                </a:cubicBezTo>
                <a:lnTo>
                  <a:pt x="254000" y="47625"/>
                </a:lnTo>
                <a:cubicBezTo>
                  <a:pt x="254000" y="62805"/>
                  <a:pt x="233511" y="76002"/>
                  <a:pt x="203398" y="82699"/>
                </a:cubicBezTo>
                <a:cubicBezTo>
                  <a:pt x="202208" y="81310"/>
                  <a:pt x="200968" y="79970"/>
                  <a:pt x="199727" y="78730"/>
                </a:cubicBezTo>
                <a:cubicBezTo>
                  <a:pt x="192038" y="71140"/>
                  <a:pt x="182116" y="65385"/>
                  <a:pt x="171748" y="61119"/>
                </a:cubicBezTo>
                <a:cubicBezTo>
                  <a:pt x="150961" y="52437"/>
                  <a:pt x="123875" y="47675"/>
                  <a:pt x="95250" y="47675"/>
                </a:cubicBezTo>
                <a:cubicBezTo>
                  <a:pt x="84386" y="47675"/>
                  <a:pt x="73769" y="48369"/>
                  <a:pt x="63599" y="49709"/>
                </a:cubicBezTo>
                <a:cubicBezTo>
                  <a:pt x="63500" y="49064"/>
                  <a:pt x="63500" y="48369"/>
                  <a:pt x="63500" y="47675"/>
                </a:cubicBezTo>
                <a:close/>
                <a:moveTo>
                  <a:pt x="214313" y="175121"/>
                </a:moveTo>
                <a:lnTo>
                  <a:pt x="214313" y="152202"/>
                </a:lnTo>
                <a:cubicBezTo>
                  <a:pt x="221804" y="150267"/>
                  <a:pt x="228848" y="147985"/>
                  <a:pt x="235248" y="145306"/>
                </a:cubicBezTo>
                <a:cubicBezTo>
                  <a:pt x="241796" y="142577"/>
                  <a:pt x="248196" y="139254"/>
                  <a:pt x="254000" y="135235"/>
                </a:cubicBezTo>
                <a:lnTo>
                  <a:pt x="254000" y="142875"/>
                </a:lnTo>
                <a:cubicBezTo>
                  <a:pt x="254000" y="156170"/>
                  <a:pt x="238373" y="167928"/>
                  <a:pt x="214313" y="175121"/>
                </a:cubicBezTo>
                <a:close/>
                <a:moveTo>
                  <a:pt x="214313" y="127496"/>
                </a:moveTo>
                <a:lnTo>
                  <a:pt x="214313" y="111125"/>
                </a:lnTo>
                <a:cubicBezTo>
                  <a:pt x="214313" y="108893"/>
                  <a:pt x="214114" y="106759"/>
                  <a:pt x="213816" y="104676"/>
                </a:cubicBezTo>
                <a:cubicBezTo>
                  <a:pt x="221506" y="102741"/>
                  <a:pt x="228699" y="100409"/>
                  <a:pt x="235248" y="97631"/>
                </a:cubicBezTo>
                <a:cubicBezTo>
                  <a:pt x="241796" y="94853"/>
                  <a:pt x="248196" y="91579"/>
                  <a:pt x="254000" y="87561"/>
                </a:cubicBezTo>
                <a:lnTo>
                  <a:pt x="254000" y="95200"/>
                </a:lnTo>
                <a:cubicBezTo>
                  <a:pt x="254000" y="108496"/>
                  <a:pt x="238373" y="120253"/>
                  <a:pt x="214313" y="127446"/>
                </a:cubicBezTo>
                <a:close/>
                <a:moveTo>
                  <a:pt x="0" y="119063"/>
                </a:moveTo>
                <a:lnTo>
                  <a:pt x="0" y="111125"/>
                </a:lnTo>
                <a:cubicBezTo>
                  <a:pt x="0" y="89198"/>
                  <a:pt x="42664" y="71438"/>
                  <a:pt x="95250" y="71438"/>
                </a:cubicBezTo>
                <a:cubicBezTo>
                  <a:pt x="147836" y="71438"/>
                  <a:pt x="190500" y="89198"/>
                  <a:pt x="190500" y="111125"/>
                </a:cubicBezTo>
                <a:lnTo>
                  <a:pt x="190500" y="119063"/>
                </a:lnTo>
                <a:cubicBezTo>
                  <a:pt x="190500" y="140990"/>
                  <a:pt x="147836" y="158750"/>
                  <a:pt x="95250" y="158750"/>
                </a:cubicBezTo>
                <a:cubicBezTo>
                  <a:pt x="42664" y="158750"/>
                  <a:pt x="0" y="140990"/>
                  <a:pt x="0" y="119063"/>
                </a:cubicBezTo>
                <a:close/>
                <a:moveTo>
                  <a:pt x="190500" y="166688"/>
                </a:moveTo>
                <a:cubicBezTo>
                  <a:pt x="190500" y="188615"/>
                  <a:pt x="147836" y="206375"/>
                  <a:pt x="95250" y="206375"/>
                </a:cubicBezTo>
                <a:cubicBezTo>
                  <a:pt x="42664" y="206375"/>
                  <a:pt x="0" y="188615"/>
                  <a:pt x="0" y="166688"/>
                </a:cubicBezTo>
                <a:lnTo>
                  <a:pt x="0" y="159048"/>
                </a:lnTo>
                <a:cubicBezTo>
                  <a:pt x="5755" y="163066"/>
                  <a:pt x="12154" y="166340"/>
                  <a:pt x="18752" y="169118"/>
                </a:cubicBezTo>
                <a:cubicBezTo>
                  <a:pt x="39539" y="177800"/>
                  <a:pt x="66625" y="182563"/>
                  <a:pt x="95250" y="182563"/>
                </a:cubicBezTo>
                <a:cubicBezTo>
                  <a:pt x="123875" y="182563"/>
                  <a:pt x="150961" y="177750"/>
                  <a:pt x="171748" y="169118"/>
                </a:cubicBezTo>
                <a:cubicBezTo>
                  <a:pt x="178296" y="166390"/>
                  <a:pt x="184696" y="163066"/>
                  <a:pt x="190500" y="159048"/>
                </a:cubicBezTo>
                <a:lnTo>
                  <a:pt x="190500" y="166688"/>
                </a:lnTo>
                <a:close/>
                <a:moveTo>
                  <a:pt x="190500" y="206673"/>
                </a:moveTo>
                <a:lnTo>
                  <a:pt x="190500" y="214313"/>
                </a:lnTo>
                <a:cubicBezTo>
                  <a:pt x="190500" y="236240"/>
                  <a:pt x="147836" y="254000"/>
                  <a:pt x="95250" y="254000"/>
                </a:cubicBezTo>
                <a:cubicBezTo>
                  <a:pt x="42664" y="254000"/>
                  <a:pt x="0" y="236240"/>
                  <a:pt x="0" y="214313"/>
                </a:cubicBezTo>
                <a:lnTo>
                  <a:pt x="0" y="206673"/>
                </a:lnTo>
                <a:cubicBezTo>
                  <a:pt x="5755" y="210691"/>
                  <a:pt x="12154" y="213965"/>
                  <a:pt x="18752" y="216743"/>
                </a:cubicBezTo>
                <a:cubicBezTo>
                  <a:pt x="39539" y="225425"/>
                  <a:pt x="66625" y="230188"/>
                  <a:pt x="95250" y="230188"/>
                </a:cubicBezTo>
                <a:cubicBezTo>
                  <a:pt x="123875" y="230188"/>
                  <a:pt x="150961" y="225375"/>
                  <a:pt x="171748" y="216743"/>
                </a:cubicBezTo>
                <a:cubicBezTo>
                  <a:pt x="178296" y="214015"/>
                  <a:pt x="184696" y="210691"/>
                  <a:pt x="190500" y="206673"/>
                </a:cubicBezTo>
                <a:close/>
              </a:path>
            </a:pathLst>
          </a:custGeom>
          <a:solidFill>
            <a:srgbClr val="5DADE2"/>
          </a:solidFill>
          <a:ln/>
        </p:spPr>
      </p:sp>
      <p:sp>
        <p:nvSpPr>
          <p:cNvPr id="10" name="Text 7"/>
          <p:cNvSpPr/>
          <p:nvPr/>
        </p:nvSpPr>
        <p:spPr>
          <a:xfrm>
            <a:off x="914400" y="4394200"/>
            <a:ext cx="350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5DAD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群眾募資：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讓陌生人相信你的夢想。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254000" y="4953000"/>
            <a:ext cx="5435600" cy="508000"/>
          </a:xfrm>
          <a:custGeom>
            <a:avLst/>
            <a:gdLst/>
            <a:ahLst/>
            <a:cxnLst/>
            <a:rect l="l" t="t" r="r" b="b"/>
            <a:pathLst>
              <a:path w="5435600" h="508000">
                <a:moveTo>
                  <a:pt x="101600" y="0"/>
                </a:moveTo>
                <a:lnTo>
                  <a:pt x="5334000" y="0"/>
                </a:lnTo>
                <a:cubicBezTo>
                  <a:pt x="5390075" y="0"/>
                  <a:pt x="5435600" y="45525"/>
                  <a:pt x="5435600" y="101600"/>
                </a:cubicBezTo>
                <a:lnTo>
                  <a:pt x="5435600" y="406400"/>
                </a:lnTo>
                <a:cubicBezTo>
                  <a:pt x="5435600" y="462475"/>
                  <a:pt x="5390075" y="508000"/>
                  <a:pt x="53340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431800" y="508000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19559" y="43210"/>
                </a:moveTo>
                <a:lnTo>
                  <a:pt x="127000" y="53479"/>
                </a:lnTo>
                <a:lnTo>
                  <a:pt x="134441" y="43210"/>
                </a:lnTo>
                <a:cubicBezTo>
                  <a:pt x="146844" y="26045"/>
                  <a:pt x="166787" y="15875"/>
                  <a:pt x="187970" y="15875"/>
                </a:cubicBezTo>
                <a:cubicBezTo>
                  <a:pt x="224433" y="15875"/>
                  <a:pt x="254000" y="45442"/>
                  <a:pt x="254000" y="81905"/>
                </a:cubicBezTo>
                <a:lnTo>
                  <a:pt x="254000" y="83195"/>
                </a:lnTo>
                <a:cubicBezTo>
                  <a:pt x="254000" y="138857"/>
                  <a:pt x="184596" y="203498"/>
                  <a:pt x="148382" y="231130"/>
                </a:cubicBezTo>
                <a:cubicBezTo>
                  <a:pt x="142230" y="235793"/>
                  <a:pt x="134689" y="238125"/>
                  <a:pt x="127000" y="238125"/>
                </a:cubicBezTo>
                <a:cubicBezTo>
                  <a:pt x="119311" y="238125"/>
                  <a:pt x="111720" y="235843"/>
                  <a:pt x="105618" y="231130"/>
                </a:cubicBezTo>
                <a:cubicBezTo>
                  <a:pt x="69404" y="203498"/>
                  <a:pt x="0" y="138857"/>
                  <a:pt x="0" y="83195"/>
                </a:cubicBezTo>
                <a:lnTo>
                  <a:pt x="0" y="81905"/>
                </a:lnTo>
                <a:cubicBezTo>
                  <a:pt x="0" y="45442"/>
                  <a:pt x="29567" y="15875"/>
                  <a:pt x="66030" y="15875"/>
                </a:cubicBezTo>
                <a:cubicBezTo>
                  <a:pt x="87213" y="15875"/>
                  <a:pt x="107156" y="26045"/>
                  <a:pt x="119559" y="43210"/>
                </a:cubicBezTo>
                <a:close/>
              </a:path>
            </a:pathLst>
          </a:custGeom>
          <a:solidFill>
            <a:srgbClr val="0F52BA"/>
          </a:solidFill>
          <a:ln/>
        </p:spPr>
      </p:sp>
      <p:sp>
        <p:nvSpPr>
          <p:cNvPr id="13" name="Text 10"/>
          <p:cNvSpPr/>
          <p:nvPr/>
        </p:nvSpPr>
        <p:spPr>
          <a:xfrm>
            <a:off x="914400" y="5054600"/>
            <a:ext cx="3505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品牌忠誠：</a:t>
            </a:r>
            <a:pPr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讓顧客成為你的傳道者。</a:t>
            </a:r>
            <a:endParaRPr lang="en-US" sz="1600" dirty="0"/>
          </a:p>
        </p:txBody>
      </p:sp>
      <p:pic>
        <p:nvPicPr>
          <p:cNvPr id="14" name="Image 1" descr="https://kimi-web-img.moonshot.cn/img/img.freepik.com/8d63be1aecc666c6d7883f661d122534c8f90195.jpg">    </p:cNvPr>
          <p:cNvPicPr>
            <a:picLocks noChangeAspect="1"/>
          </p:cNvPicPr>
          <p:nvPr/>
        </p:nvPicPr>
        <p:blipFill>
          <a:blip r:embed="rId2"/>
          <a:srcRect l="15610" r="15610" t="0" b="0"/>
          <a:stretch/>
        </p:blipFill>
        <p:spPr>
          <a:xfrm>
            <a:off x="6096000" y="1047750"/>
            <a:ext cx="5842000" cy="4762500"/>
          </a:xfrm>
          <a:prstGeom prst="roundRect">
            <a:avLst>
              <a:gd name="adj" fmla="val 32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12192635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1998980" y="827405"/>
            <a:ext cx="1139190" cy="720725"/>
          </a:xfrm>
          <a:custGeom>
            <a:avLst/>
            <a:gdLst/>
            <a:ahLst/>
            <a:cxnLst/>
            <a:rect l="l" t="t" r="r" b="b"/>
            <a:pathLst>
              <a:path w="1139190" h="720725">
                <a:moveTo>
                  <a:pt x="50717" y="25696"/>
                </a:moveTo>
                <a:cubicBezTo>
                  <a:pt x="50717" y="39943"/>
                  <a:pt x="39146" y="51493"/>
                  <a:pt x="24872" y="51493"/>
                </a:cubicBezTo>
                <a:cubicBezTo>
                  <a:pt x="10598" y="51493"/>
                  <a:pt x="-973" y="39943"/>
                  <a:pt x="-973" y="25696"/>
                </a:cubicBezTo>
                <a:cubicBezTo>
                  <a:pt x="-973" y="11449"/>
                  <a:pt x="10598" y="-101"/>
                  <a:pt x="24872" y="-101"/>
                </a:cubicBezTo>
                <a:cubicBezTo>
                  <a:pt x="39140" y="-108"/>
                  <a:pt x="50710" y="11432"/>
                  <a:pt x="50717" y="25671"/>
                </a:cubicBezTo>
                <a:cubicBezTo>
                  <a:pt x="50717" y="25680"/>
                  <a:pt x="50717" y="25688"/>
                  <a:pt x="50717" y="25696"/>
                </a:cubicBezTo>
                <a:close/>
                <a:moveTo>
                  <a:pt x="268424" y="25696"/>
                </a:moveTo>
                <a:cubicBezTo>
                  <a:pt x="268424" y="39943"/>
                  <a:pt x="256852" y="51493"/>
                  <a:pt x="242578" y="51493"/>
                </a:cubicBezTo>
                <a:cubicBezTo>
                  <a:pt x="228305" y="51493"/>
                  <a:pt x="216733" y="39943"/>
                  <a:pt x="216733" y="25696"/>
                </a:cubicBezTo>
                <a:cubicBezTo>
                  <a:pt x="216733" y="11449"/>
                  <a:pt x="228305" y="-101"/>
                  <a:pt x="242578" y="-101"/>
                </a:cubicBezTo>
                <a:cubicBezTo>
                  <a:pt x="256844" y="-84"/>
                  <a:pt x="268408" y="11456"/>
                  <a:pt x="268424" y="25696"/>
                </a:cubicBezTo>
                <a:close/>
                <a:moveTo>
                  <a:pt x="486070" y="25696"/>
                </a:moveTo>
                <a:cubicBezTo>
                  <a:pt x="486070" y="39943"/>
                  <a:pt x="474498" y="51493"/>
                  <a:pt x="460225" y="51493"/>
                </a:cubicBezTo>
                <a:cubicBezTo>
                  <a:pt x="445951" y="51493"/>
                  <a:pt x="434380" y="39943"/>
                  <a:pt x="434380" y="25696"/>
                </a:cubicBezTo>
                <a:cubicBezTo>
                  <a:pt x="434380" y="11449"/>
                  <a:pt x="445951" y="-101"/>
                  <a:pt x="460225" y="-101"/>
                </a:cubicBezTo>
                <a:cubicBezTo>
                  <a:pt x="474492" y="-108"/>
                  <a:pt x="486062" y="11432"/>
                  <a:pt x="486070" y="25671"/>
                </a:cubicBezTo>
                <a:cubicBezTo>
                  <a:pt x="486070" y="25680"/>
                  <a:pt x="486070" y="25688"/>
                  <a:pt x="486070" y="25696"/>
                </a:cubicBezTo>
                <a:close/>
                <a:moveTo>
                  <a:pt x="703777" y="25696"/>
                </a:moveTo>
                <a:cubicBezTo>
                  <a:pt x="703777" y="39943"/>
                  <a:pt x="692206" y="51493"/>
                  <a:pt x="677932" y="51493"/>
                </a:cubicBezTo>
                <a:cubicBezTo>
                  <a:pt x="663658" y="51493"/>
                  <a:pt x="652087" y="39943"/>
                  <a:pt x="652087" y="25696"/>
                </a:cubicBezTo>
                <a:cubicBezTo>
                  <a:pt x="652087" y="11449"/>
                  <a:pt x="663658" y="-101"/>
                  <a:pt x="677932" y="-101"/>
                </a:cubicBezTo>
                <a:cubicBezTo>
                  <a:pt x="692200" y="-108"/>
                  <a:pt x="703769" y="11432"/>
                  <a:pt x="703777" y="25671"/>
                </a:cubicBezTo>
                <a:cubicBezTo>
                  <a:pt x="703777" y="25680"/>
                  <a:pt x="703777" y="25688"/>
                  <a:pt x="703777" y="25696"/>
                </a:cubicBezTo>
                <a:close/>
                <a:moveTo>
                  <a:pt x="921484" y="25696"/>
                </a:moveTo>
                <a:cubicBezTo>
                  <a:pt x="921484" y="39943"/>
                  <a:pt x="909913" y="51493"/>
                  <a:pt x="895639" y="51493"/>
                </a:cubicBezTo>
                <a:cubicBezTo>
                  <a:pt x="881366" y="51493"/>
                  <a:pt x="869794" y="39943"/>
                  <a:pt x="869794" y="25696"/>
                </a:cubicBezTo>
                <a:cubicBezTo>
                  <a:pt x="869794" y="11449"/>
                  <a:pt x="881366" y="-101"/>
                  <a:pt x="895639" y="-101"/>
                </a:cubicBezTo>
                <a:cubicBezTo>
                  <a:pt x="909907" y="-108"/>
                  <a:pt x="921477" y="11432"/>
                  <a:pt x="921484" y="25671"/>
                </a:cubicBezTo>
                <a:cubicBezTo>
                  <a:pt x="921484" y="25680"/>
                  <a:pt x="921484" y="25688"/>
                  <a:pt x="921484" y="25696"/>
                </a:cubicBezTo>
                <a:close/>
                <a:moveTo>
                  <a:pt x="1139190" y="25696"/>
                </a:moveTo>
                <a:cubicBezTo>
                  <a:pt x="1139190" y="39943"/>
                  <a:pt x="1127619" y="51493"/>
                  <a:pt x="1113345" y="51493"/>
                </a:cubicBezTo>
                <a:cubicBezTo>
                  <a:pt x="1099071" y="51493"/>
                  <a:pt x="1087500" y="39943"/>
                  <a:pt x="1087500" y="25696"/>
                </a:cubicBezTo>
                <a:cubicBezTo>
                  <a:pt x="1087500" y="11449"/>
                  <a:pt x="1099071" y="-101"/>
                  <a:pt x="1113345" y="-101"/>
                </a:cubicBezTo>
                <a:cubicBezTo>
                  <a:pt x="1127611" y="-84"/>
                  <a:pt x="1139174" y="11456"/>
                  <a:pt x="1139190" y="25696"/>
                </a:cubicBezTo>
                <a:close/>
                <a:moveTo>
                  <a:pt x="50717" y="193004"/>
                </a:moveTo>
                <a:cubicBezTo>
                  <a:pt x="50717" y="207251"/>
                  <a:pt x="39146" y="218801"/>
                  <a:pt x="24872" y="218801"/>
                </a:cubicBezTo>
                <a:cubicBezTo>
                  <a:pt x="10598" y="218801"/>
                  <a:pt x="-973" y="207251"/>
                  <a:pt x="-973" y="193004"/>
                </a:cubicBezTo>
                <a:cubicBezTo>
                  <a:pt x="-973" y="178757"/>
                  <a:pt x="10598" y="167207"/>
                  <a:pt x="24872" y="167207"/>
                </a:cubicBezTo>
                <a:cubicBezTo>
                  <a:pt x="39140" y="167200"/>
                  <a:pt x="50710" y="178740"/>
                  <a:pt x="50717" y="192980"/>
                </a:cubicBezTo>
                <a:cubicBezTo>
                  <a:pt x="50717" y="192988"/>
                  <a:pt x="50717" y="192996"/>
                  <a:pt x="50717" y="193004"/>
                </a:cubicBezTo>
                <a:close/>
                <a:moveTo>
                  <a:pt x="268424" y="193004"/>
                </a:moveTo>
                <a:cubicBezTo>
                  <a:pt x="268424" y="207251"/>
                  <a:pt x="256852" y="218801"/>
                  <a:pt x="242578" y="218801"/>
                </a:cubicBezTo>
                <a:cubicBezTo>
                  <a:pt x="228305" y="218801"/>
                  <a:pt x="216733" y="207251"/>
                  <a:pt x="216733" y="193004"/>
                </a:cubicBezTo>
                <a:cubicBezTo>
                  <a:pt x="216733" y="178757"/>
                  <a:pt x="228305" y="167207"/>
                  <a:pt x="242578" y="167207"/>
                </a:cubicBezTo>
                <a:cubicBezTo>
                  <a:pt x="256844" y="167224"/>
                  <a:pt x="268408" y="178764"/>
                  <a:pt x="268424" y="193004"/>
                </a:cubicBezTo>
                <a:close/>
                <a:moveTo>
                  <a:pt x="486070" y="193004"/>
                </a:moveTo>
                <a:cubicBezTo>
                  <a:pt x="486070" y="207251"/>
                  <a:pt x="474498" y="218801"/>
                  <a:pt x="460225" y="218801"/>
                </a:cubicBezTo>
                <a:cubicBezTo>
                  <a:pt x="445951" y="218801"/>
                  <a:pt x="434380" y="207251"/>
                  <a:pt x="434380" y="193004"/>
                </a:cubicBezTo>
                <a:cubicBezTo>
                  <a:pt x="434380" y="178757"/>
                  <a:pt x="445951" y="167207"/>
                  <a:pt x="460225" y="167207"/>
                </a:cubicBezTo>
                <a:cubicBezTo>
                  <a:pt x="474492" y="167200"/>
                  <a:pt x="486062" y="178740"/>
                  <a:pt x="486070" y="192980"/>
                </a:cubicBezTo>
                <a:cubicBezTo>
                  <a:pt x="486070" y="192988"/>
                  <a:pt x="486070" y="192996"/>
                  <a:pt x="486070" y="193004"/>
                </a:cubicBezTo>
                <a:close/>
                <a:moveTo>
                  <a:pt x="703777" y="193004"/>
                </a:moveTo>
                <a:cubicBezTo>
                  <a:pt x="703777" y="207251"/>
                  <a:pt x="692206" y="218801"/>
                  <a:pt x="677932" y="218801"/>
                </a:cubicBezTo>
                <a:cubicBezTo>
                  <a:pt x="663658" y="218801"/>
                  <a:pt x="652087" y="207251"/>
                  <a:pt x="652087" y="193004"/>
                </a:cubicBezTo>
                <a:cubicBezTo>
                  <a:pt x="652087" y="178757"/>
                  <a:pt x="663658" y="167207"/>
                  <a:pt x="677932" y="167207"/>
                </a:cubicBezTo>
                <a:cubicBezTo>
                  <a:pt x="692200" y="167200"/>
                  <a:pt x="703769" y="178740"/>
                  <a:pt x="703777" y="192980"/>
                </a:cubicBezTo>
                <a:cubicBezTo>
                  <a:pt x="703777" y="192988"/>
                  <a:pt x="703777" y="192996"/>
                  <a:pt x="703777" y="193004"/>
                </a:cubicBezTo>
                <a:close/>
                <a:moveTo>
                  <a:pt x="921484" y="193004"/>
                </a:moveTo>
                <a:cubicBezTo>
                  <a:pt x="921484" y="207251"/>
                  <a:pt x="909913" y="218801"/>
                  <a:pt x="895639" y="218801"/>
                </a:cubicBezTo>
                <a:cubicBezTo>
                  <a:pt x="881366" y="218801"/>
                  <a:pt x="869794" y="207251"/>
                  <a:pt x="869794" y="193004"/>
                </a:cubicBezTo>
                <a:cubicBezTo>
                  <a:pt x="869794" y="178757"/>
                  <a:pt x="881366" y="167207"/>
                  <a:pt x="895639" y="167207"/>
                </a:cubicBezTo>
                <a:cubicBezTo>
                  <a:pt x="909907" y="167200"/>
                  <a:pt x="921477" y="178740"/>
                  <a:pt x="921484" y="192980"/>
                </a:cubicBezTo>
                <a:cubicBezTo>
                  <a:pt x="921484" y="192988"/>
                  <a:pt x="921484" y="192996"/>
                  <a:pt x="921484" y="193004"/>
                </a:cubicBezTo>
                <a:close/>
                <a:moveTo>
                  <a:pt x="1139190" y="193004"/>
                </a:moveTo>
                <a:cubicBezTo>
                  <a:pt x="1139190" y="207251"/>
                  <a:pt x="1127619" y="218801"/>
                  <a:pt x="1113345" y="218801"/>
                </a:cubicBezTo>
                <a:cubicBezTo>
                  <a:pt x="1099071" y="218801"/>
                  <a:pt x="1087500" y="207251"/>
                  <a:pt x="1087500" y="193004"/>
                </a:cubicBezTo>
                <a:cubicBezTo>
                  <a:pt x="1087500" y="178757"/>
                  <a:pt x="1099071" y="167207"/>
                  <a:pt x="1113345" y="167207"/>
                </a:cubicBezTo>
                <a:cubicBezTo>
                  <a:pt x="1127611" y="167224"/>
                  <a:pt x="1139174" y="178764"/>
                  <a:pt x="1139190" y="193004"/>
                </a:cubicBezTo>
                <a:close/>
                <a:moveTo>
                  <a:pt x="50717" y="360312"/>
                </a:moveTo>
                <a:cubicBezTo>
                  <a:pt x="50717" y="374559"/>
                  <a:pt x="39146" y="386109"/>
                  <a:pt x="24872" y="386109"/>
                </a:cubicBezTo>
                <a:cubicBezTo>
                  <a:pt x="10598" y="386109"/>
                  <a:pt x="-973" y="374559"/>
                  <a:pt x="-973" y="360312"/>
                </a:cubicBezTo>
                <a:cubicBezTo>
                  <a:pt x="-973" y="346065"/>
                  <a:pt x="10598" y="334516"/>
                  <a:pt x="24872" y="334516"/>
                </a:cubicBezTo>
                <a:cubicBezTo>
                  <a:pt x="39140" y="334509"/>
                  <a:pt x="50710" y="346047"/>
                  <a:pt x="50717" y="360287"/>
                </a:cubicBezTo>
                <a:cubicBezTo>
                  <a:pt x="50717" y="360295"/>
                  <a:pt x="50717" y="360304"/>
                  <a:pt x="50717" y="360312"/>
                </a:cubicBezTo>
                <a:close/>
                <a:moveTo>
                  <a:pt x="268424" y="360312"/>
                </a:moveTo>
                <a:cubicBezTo>
                  <a:pt x="268424" y="374559"/>
                  <a:pt x="256852" y="386109"/>
                  <a:pt x="242578" y="386109"/>
                </a:cubicBezTo>
                <a:cubicBezTo>
                  <a:pt x="228305" y="386109"/>
                  <a:pt x="216733" y="374559"/>
                  <a:pt x="216733" y="360312"/>
                </a:cubicBezTo>
                <a:cubicBezTo>
                  <a:pt x="216733" y="346065"/>
                  <a:pt x="228305" y="334516"/>
                  <a:pt x="242578" y="334516"/>
                </a:cubicBezTo>
                <a:cubicBezTo>
                  <a:pt x="256844" y="334532"/>
                  <a:pt x="268408" y="346072"/>
                  <a:pt x="268424" y="360312"/>
                </a:cubicBezTo>
                <a:close/>
                <a:moveTo>
                  <a:pt x="486070" y="360312"/>
                </a:moveTo>
                <a:cubicBezTo>
                  <a:pt x="486070" y="374559"/>
                  <a:pt x="474498" y="386109"/>
                  <a:pt x="460225" y="386109"/>
                </a:cubicBezTo>
                <a:cubicBezTo>
                  <a:pt x="445951" y="386109"/>
                  <a:pt x="434380" y="374559"/>
                  <a:pt x="434380" y="360312"/>
                </a:cubicBezTo>
                <a:cubicBezTo>
                  <a:pt x="434380" y="346065"/>
                  <a:pt x="445951" y="334516"/>
                  <a:pt x="460225" y="334516"/>
                </a:cubicBezTo>
                <a:cubicBezTo>
                  <a:pt x="474492" y="334509"/>
                  <a:pt x="486062" y="346047"/>
                  <a:pt x="486070" y="360287"/>
                </a:cubicBezTo>
                <a:cubicBezTo>
                  <a:pt x="486070" y="360295"/>
                  <a:pt x="486070" y="360304"/>
                  <a:pt x="486070" y="360312"/>
                </a:cubicBezTo>
                <a:close/>
                <a:moveTo>
                  <a:pt x="703777" y="360312"/>
                </a:moveTo>
                <a:cubicBezTo>
                  <a:pt x="703777" y="374559"/>
                  <a:pt x="692206" y="386109"/>
                  <a:pt x="677932" y="386109"/>
                </a:cubicBezTo>
                <a:cubicBezTo>
                  <a:pt x="663658" y="386109"/>
                  <a:pt x="652087" y="374559"/>
                  <a:pt x="652087" y="360312"/>
                </a:cubicBezTo>
                <a:cubicBezTo>
                  <a:pt x="652087" y="346065"/>
                  <a:pt x="663658" y="334516"/>
                  <a:pt x="677932" y="334516"/>
                </a:cubicBezTo>
                <a:cubicBezTo>
                  <a:pt x="692200" y="334509"/>
                  <a:pt x="703769" y="346047"/>
                  <a:pt x="703777" y="360287"/>
                </a:cubicBezTo>
                <a:cubicBezTo>
                  <a:pt x="703777" y="360295"/>
                  <a:pt x="703777" y="360304"/>
                  <a:pt x="703777" y="360312"/>
                </a:cubicBezTo>
                <a:close/>
                <a:moveTo>
                  <a:pt x="921484" y="360312"/>
                </a:moveTo>
                <a:cubicBezTo>
                  <a:pt x="921484" y="374559"/>
                  <a:pt x="909913" y="386109"/>
                  <a:pt x="895639" y="386109"/>
                </a:cubicBezTo>
                <a:cubicBezTo>
                  <a:pt x="881366" y="386109"/>
                  <a:pt x="869794" y="374559"/>
                  <a:pt x="869794" y="360312"/>
                </a:cubicBezTo>
                <a:cubicBezTo>
                  <a:pt x="869794" y="346065"/>
                  <a:pt x="881366" y="334516"/>
                  <a:pt x="895639" y="334516"/>
                </a:cubicBezTo>
                <a:cubicBezTo>
                  <a:pt x="909907" y="334509"/>
                  <a:pt x="921477" y="346047"/>
                  <a:pt x="921484" y="360287"/>
                </a:cubicBezTo>
                <a:cubicBezTo>
                  <a:pt x="921484" y="360295"/>
                  <a:pt x="921484" y="360304"/>
                  <a:pt x="921484" y="360312"/>
                </a:cubicBezTo>
                <a:close/>
                <a:moveTo>
                  <a:pt x="1139190" y="360312"/>
                </a:moveTo>
                <a:cubicBezTo>
                  <a:pt x="1139190" y="374559"/>
                  <a:pt x="1127619" y="386109"/>
                  <a:pt x="1113345" y="386109"/>
                </a:cubicBezTo>
                <a:cubicBezTo>
                  <a:pt x="1099071" y="386109"/>
                  <a:pt x="1087500" y="374559"/>
                  <a:pt x="1087500" y="360312"/>
                </a:cubicBezTo>
                <a:cubicBezTo>
                  <a:pt x="1087500" y="346065"/>
                  <a:pt x="1099071" y="334516"/>
                  <a:pt x="1113345" y="334516"/>
                </a:cubicBezTo>
                <a:cubicBezTo>
                  <a:pt x="1127611" y="334532"/>
                  <a:pt x="1139174" y="346072"/>
                  <a:pt x="1139190" y="360312"/>
                </a:cubicBezTo>
                <a:close/>
                <a:moveTo>
                  <a:pt x="50717" y="527620"/>
                </a:moveTo>
                <a:cubicBezTo>
                  <a:pt x="50717" y="541867"/>
                  <a:pt x="39146" y="553417"/>
                  <a:pt x="24872" y="553417"/>
                </a:cubicBezTo>
                <a:cubicBezTo>
                  <a:pt x="10598" y="553417"/>
                  <a:pt x="-973" y="541867"/>
                  <a:pt x="-973" y="527620"/>
                </a:cubicBezTo>
                <a:cubicBezTo>
                  <a:pt x="-973" y="513373"/>
                  <a:pt x="10598" y="501824"/>
                  <a:pt x="24872" y="501824"/>
                </a:cubicBezTo>
                <a:cubicBezTo>
                  <a:pt x="39140" y="501817"/>
                  <a:pt x="50710" y="513355"/>
                  <a:pt x="50717" y="527595"/>
                </a:cubicBezTo>
                <a:cubicBezTo>
                  <a:pt x="50717" y="527604"/>
                  <a:pt x="50717" y="527612"/>
                  <a:pt x="50717" y="527620"/>
                </a:cubicBezTo>
                <a:close/>
                <a:moveTo>
                  <a:pt x="268424" y="527620"/>
                </a:moveTo>
                <a:cubicBezTo>
                  <a:pt x="268424" y="541867"/>
                  <a:pt x="256852" y="553417"/>
                  <a:pt x="242578" y="553417"/>
                </a:cubicBezTo>
                <a:cubicBezTo>
                  <a:pt x="228305" y="553417"/>
                  <a:pt x="216733" y="541867"/>
                  <a:pt x="216733" y="527620"/>
                </a:cubicBezTo>
                <a:cubicBezTo>
                  <a:pt x="216733" y="513373"/>
                  <a:pt x="228305" y="501824"/>
                  <a:pt x="242578" y="501824"/>
                </a:cubicBezTo>
                <a:cubicBezTo>
                  <a:pt x="256844" y="501841"/>
                  <a:pt x="268408" y="513380"/>
                  <a:pt x="268424" y="527620"/>
                </a:cubicBezTo>
                <a:close/>
                <a:moveTo>
                  <a:pt x="486070" y="527620"/>
                </a:moveTo>
                <a:cubicBezTo>
                  <a:pt x="486070" y="541867"/>
                  <a:pt x="474498" y="553417"/>
                  <a:pt x="460225" y="553417"/>
                </a:cubicBezTo>
                <a:cubicBezTo>
                  <a:pt x="445951" y="553417"/>
                  <a:pt x="434380" y="541867"/>
                  <a:pt x="434380" y="527620"/>
                </a:cubicBezTo>
                <a:cubicBezTo>
                  <a:pt x="434380" y="513373"/>
                  <a:pt x="445951" y="501824"/>
                  <a:pt x="460225" y="501824"/>
                </a:cubicBezTo>
                <a:cubicBezTo>
                  <a:pt x="474492" y="501817"/>
                  <a:pt x="486062" y="513355"/>
                  <a:pt x="486070" y="527595"/>
                </a:cubicBezTo>
                <a:cubicBezTo>
                  <a:pt x="486070" y="527604"/>
                  <a:pt x="486070" y="527612"/>
                  <a:pt x="486070" y="527620"/>
                </a:cubicBezTo>
                <a:close/>
                <a:moveTo>
                  <a:pt x="703777" y="527620"/>
                </a:moveTo>
                <a:cubicBezTo>
                  <a:pt x="703777" y="541867"/>
                  <a:pt x="692206" y="553417"/>
                  <a:pt x="677932" y="553417"/>
                </a:cubicBezTo>
                <a:cubicBezTo>
                  <a:pt x="663658" y="553417"/>
                  <a:pt x="652087" y="541867"/>
                  <a:pt x="652087" y="527620"/>
                </a:cubicBezTo>
                <a:cubicBezTo>
                  <a:pt x="652087" y="513373"/>
                  <a:pt x="663658" y="501824"/>
                  <a:pt x="677932" y="501824"/>
                </a:cubicBezTo>
                <a:cubicBezTo>
                  <a:pt x="692200" y="501817"/>
                  <a:pt x="703769" y="513355"/>
                  <a:pt x="703777" y="527595"/>
                </a:cubicBezTo>
                <a:cubicBezTo>
                  <a:pt x="703777" y="527604"/>
                  <a:pt x="703777" y="527612"/>
                  <a:pt x="703777" y="527620"/>
                </a:cubicBezTo>
                <a:close/>
                <a:moveTo>
                  <a:pt x="921484" y="527620"/>
                </a:moveTo>
                <a:cubicBezTo>
                  <a:pt x="921484" y="541867"/>
                  <a:pt x="909913" y="553417"/>
                  <a:pt x="895639" y="553417"/>
                </a:cubicBezTo>
                <a:cubicBezTo>
                  <a:pt x="881366" y="553417"/>
                  <a:pt x="869794" y="541867"/>
                  <a:pt x="869794" y="527620"/>
                </a:cubicBezTo>
                <a:cubicBezTo>
                  <a:pt x="869794" y="513373"/>
                  <a:pt x="881366" y="501824"/>
                  <a:pt x="895639" y="501824"/>
                </a:cubicBezTo>
                <a:cubicBezTo>
                  <a:pt x="909907" y="501817"/>
                  <a:pt x="921477" y="513355"/>
                  <a:pt x="921484" y="527595"/>
                </a:cubicBezTo>
                <a:cubicBezTo>
                  <a:pt x="921484" y="527604"/>
                  <a:pt x="921484" y="527612"/>
                  <a:pt x="921484" y="527620"/>
                </a:cubicBezTo>
                <a:close/>
                <a:moveTo>
                  <a:pt x="1139190" y="527620"/>
                </a:moveTo>
                <a:cubicBezTo>
                  <a:pt x="1139190" y="541867"/>
                  <a:pt x="1127619" y="553417"/>
                  <a:pt x="1113345" y="553417"/>
                </a:cubicBezTo>
                <a:cubicBezTo>
                  <a:pt x="1099071" y="553417"/>
                  <a:pt x="1087500" y="541867"/>
                  <a:pt x="1087500" y="527620"/>
                </a:cubicBezTo>
                <a:cubicBezTo>
                  <a:pt x="1087500" y="513373"/>
                  <a:pt x="1099071" y="501824"/>
                  <a:pt x="1113345" y="501824"/>
                </a:cubicBezTo>
                <a:cubicBezTo>
                  <a:pt x="1127611" y="501841"/>
                  <a:pt x="1139174" y="513380"/>
                  <a:pt x="1139190" y="527620"/>
                </a:cubicBezTo>
                <a:close/>
                <a:moveTo>
                  <a:pt x="50717" y="694928"/>
                </a:moveTo>
                <a:cubicBezTo>
                  <a:pt x="50717" y="709176"/>
                  <a:pt x="39146" y="720725"/>
                  <a:pt x="24872" y="720725"/>
                </a:cubicBezTo>
                <a:cubicBezTo>
                  <a:pt x="10598" y="720725"/>
                  <a:pt x="-973" y="709176"/>
                  <a:pt x="-973" y="694928"/>
                </a:cubicBezTo>
                <a:cubicBezTo>
                  <a:pt x="-973" y="680681"/>
                  <a:pt x="10598" y="669132"/>
                  <a:pt x="24872" y="669132"/>
                </a:cubicBezTo>
                <a:cubicBezTo>
                  <a:pt x="39140" y="669125"/>
                  <a:pt x="50710" y="680663"/>
                  <a:pt x="50717" y="694903"/>
                </a:cubicBezTo>
                <a:cubicBezTo>
                  <a:pt x="50717" y="694911"/>
                  <a:pt x="50717" y="694919"/>
                  <a:pt x="50717" y="694928"/>
                </a:cubicBezTo>
                <a:close/>
                <a:moveTo>
                  <a:pt x="268424" y="694928"/>
                </a:moveTo>
                <a:cubicBezTo>
                  <a:pt x="268424" y="709176"/>
                  <a:pt x="256852" y="720725"/>
                  <a:pt x="242578" y="720725"/>
                </a:cubicBezTo>
                <a:cubicBezTo>
                  <a:pt x="228305" y="720725"/>
                  <a:pt x="216733" y="709176"/>
                  <a:pt x="216733" y="694928"/>
                </a:cubicBezTo>
                <a:cubicBezTo>
                  <a:pt x="216733" y="680681"/>
                  <a:pt x="228305" y="669132"/>
                  <a:pt x="242578" y="669132"/>
                </a:cubicBezTo>
                <a:cubicBezTo>
                  <a:pt x="256844" y="669148"/>
                  <a:pt x="268408" y="680688"/>
                  <a:pt x="268424" y="694928"/>
                </a:cubicBezTo>
                <a:close/>
                <a:moveTo>
                  <a:pt x="486070" y="694928"/>
                </a:moveTo>
                <a:cubicBezTo>
                  <a:pt x="486070" y="709176"/>
                  <a:pt x="474498" y="720725"/>
                  <a:pt x="460225" y="720725"/>
                </a:cubicBezTo>
                <a:cubicBezTo>
                  <a:pt x="445951" y="720725"/>
                  <a:pt x="434380" y="709176"/>
                  <a:pt x="434380" y="694928"/>
                </a:cubicBezTo>
                <a:cubicBezTo>
                  <a:pt x="434380" y="680681"/>
                  <a:pt x="445951" y="669132"/>
                  <a:pt x="460225" y="669132"/>
                </a:cubicBezTo>
                <a:cubicBezTo>
                  <a:pt x="474492" y="669125"/>
                  <a:pt x="486062" y="680663"/>
                  <a:pt x="486070" y="694903"/>
                </a:cubicBezTo>
                <a:cubicBezTo>
                  <a:pt x="486070" y="694911"/>
                  <a:pt x="486070" y="694919"/>
                  <a:pt x="486070" y="694928"/>
                </a:cubicBezTo>
                <a:close/>
                <a:moveTo>
                  <a:pt x="703777" y="694928"/>
                </a:moveTo>
                <a:cubicBezTo>
                  <a:pt x="703777" y="709176"/>
                  <a:pt x="692206" y="720725"/>
                  <a:pt x="677932" y="720725"/>
                </a:cubicBezTo>
                <a:cubicBezTo>
                  <a:pt x="663658" y="720725"/>
                  <a:pt x="652087" y="709176"/>
                  <a:pt x="652087" y="694928"/>
                </a:cubicBezTo>
                <a:cubicBezTo>
                  <a:pt x="652087" y="680681"/>
                  <a:pt x="663658" y="669132"/>
                  <a:pt x="677932" y="669132"/>
                </a:cubicBezTo>
                <a:cubicBezTo>
                  <a:pt x="692200" y="669125"/>
                  <a:pt x="703769" y="680663"/>
                  <a:pt x="703777" y="694903"/>
                </a:cubicBezTo>
                <a:cubicBezTo>
                  <a:pt x="703777" y="694911"/>
                  <a:pt x="703777" y="694919"/>
                  <a:pt x="703777" y="694928"/>
                </a:cubicBezTo>
                <a:close/>
                <a:moveTo>
                  <a:pt x="921484" y="694928"/>
                </a:moveTo>
                <a:cubicBezTo>
                  <a:pt x="921484" y="709176"/>
                  <a:pt x="909913" y="720725"/>
                  <a:pt x="895639" y="720725"/>
                </a:cubicBezTo>
                <a:cubicBezTo>
                  <a:pt x="881366" y="720725"/>
                  <a:pt x="869794" y="709176"/>
                  <a:pt x="869794" y="694928"/>
                </a:cubicBezTo>
                <a:cubicBezTo>
                  <a:pt x="869794" y="680681"/>
                  <a:pt x="881366" y="669132"/>
                  <a:pt x="895639" y="669132"/>
                </a:cubicBezTo>
                <a:cubicBezTo>
                  <a:pt x="909907" y="669125"/>
                  <a:pt x="921477" y="680663"/>
                  <a:pt x="921484" y="694903"/>
                </a:cubicBezTo>
                <a:cubicBezTo>
                  <a:pt x="921484" y="694911"/>
                  <a:pt x="921484" y="694919"/>
                  <a:pt x="921484" y="694928"/>
                </a:cubicBezTo>
                <a:close/>
                <a:moveTo>
                  <a:pt x="1139190" y="694928"/>
                </a:moveTo>
                <a:cubicBezTo>
                  <a:pt x="1139190" y="709176"/>
                  <a:pt x="1127619" y="720725"/>
                  <a:pt x="1113345" y="720725"/>
                </a:cubicBezTo>
                <a:cubicBezTo>
                  <a:pt x="1099071" y="720725"/>
                  <a:pt x="1087500" y="709176"/>
                  <a:pt x="1087500" y="694928"/>
                </a:cubicBezTo>
                <a:cubicBezTo>
                  <a:pt x="1087500" y="680681"/>
                  <a:pt x="1099071" y="669132"/>
                  <a:pt x="1113345" y="669132"/>
                </a:cubicBezTo>
                <a:cubicBezTo>
                  <a:pt x="1127611" y="669148"/>
                  <a:pt x="1139174" y="680688"/>
                  <a:pt x="1139190" y="694928"/>
                </a:cubicBezTo>
                <a:close/>
              </a:path>
            </a:pathLst>
          </a:custGeom>
          <a:solidFill>
            <a:srgbClr val="0D96FB"/>
          </a:solidFill>
          <a:ln/>
        </p:spPr>
      </p:sp>
      <p:sp>
        <p:nvSpPr>
          <p:cNvPr id="4" name="Text 1"/>
          <p:cNvSpPr/>
          <p:nvPr/>
        </p:nvSpPr>
        <p:spPr>
          <a:xfrm>
            <a:off x="1998980" y="827405"/>
            <a:ext cx="1139190" cy="7207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5" name="Image 1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35" y="4652645"/>
            <a:ext cx="5304790" cy="731520"/>
          </a:xfrm>
          <a:prstGeom prst="rect">
            <a:avLst/>
          </a:prstGeom>
        </p:spPr>
      </p:pic>
      <p:pic>
        <p:nvPicPr>
          <p:cNvPr id="6" name="Image 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2875" y="3495040"/>
            <a:ext cx="5304790" cy="731520"/>
          </a:xfrm>
          <a:prstGeom prst="rect">
            <a:avLst/>
          </a:prstGeom>
        </p:spPr>
      </p:pic>
      <p:pic>
        <p:nvPicPr>
          <p:cNvPr id="7" name="Image 3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2875" y="2352040"/>
            <a:ext cx="5304790" cy="731520"/>
          </a:xfrm>
          <a:prstGeom prst="rect">
            <a:avLst/>
          </a:prstGeom>
        </p:spPr>
      </p:pic>
      <p:pic>
        <p:nvPicPr>
          <p:cNvPr id="8" name="Image 4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535" y="3504565"/>
            <a:ext cx="5304790" cy="731520"/>
          </a:xfrm>
          <a:prstGeom prst="rect">
            <a:avLst/>
          </a:prstGeom>
        </p:spPr>
      </p:pic>
      <p:pic>
        <p:nvPicPr>
          <p:cNvPr id="9" name="Image 5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4535" y="2374265"/>
            <a:ext cx="5304790" cy="731520"/>
          </a:xfrm>
          <a:prstGeom prst="rect">
            <a:avLst/>
          </a:prstGeom>
        </p:spPr>
      </p:pic>
      <p:pic>
        <p:nvPicPr>
          <p:cNvPr id="10" name="Image 6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8"/>
          <a:srcRect l="0" r="0" t="0" b="0"/>
          <a:stretch/>
        </p:blipFill>
        <p:spPr>
          <a:xfrm>
            <a:off x="432753" y="2374900"/>
            <a:ext cx="708660" cy="708660"/>
          </a:xfrm>
          <a:prstGeom prst="rect">
            <a:avLst/>
          </a:prstGeom>
        </p:spPr>
      </p:pic>
      <p:pic>
        <p:nvPicPr>
          <p:cNvPr id="11" name="Image 7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9"/>
          <a:srcRect l="0" r="0" t="0" b="0"/>
          <a:stretch/>
        </p:blipFill>
        <p:spPr>
          <a:xfrm>
            <a:off x="432753" y="3517265"/>
            <a:ext cx="708660" cy="708660"/>
          </a:xfrm>
          <a:prstGeom prst="rect">
            <a:avLst/>
          </a:prstGeom>
        </p:spPr>
      </p:pic>
      <p:pic>
        <p:nvPicPr>
          <p:cNvPr id="12" name="Image 8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0"/>
          <a:srcRect l="0" r="0" t="0" b="0"/>
          <a:stretch/>
        </p:blipFill>
        <p:spPr>
          <a:xfrm>
            <a:off x="6201093" y="2360930"/>
            <a:ext cx="708660" cy="708660"/>
          </a:xfrm>
          <a:prstGeom prst="rect">
            <a:avLst/>
          </a:prstGeom>
        </p:spPr>
      </p:pic>
      <p:pic>
        <p:nvPicPr>
          <p:cNvPr id="13" name="Image 9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1"/>
          <a:srcRect l="0" r="0" t="0" b="0"/>
          <a:stretch/>
        </p:blipFill>
        <p:spPr>
          <a:xfrm>
            <a:off x="6201093" y="3495675"/>
            <a:ext cx="708660" cy="708660"/>
          </a:xfrm>
          <a:prstGeom prst="rect">
            <a:avLst/>
          </a:prstGeom>
        </p:spPr>
      </p:pic>
      <p:pic>
        <p:nvPicPr>
          <p:cNvPr id="14" name="Image 10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2"/>
          <a:srcRect l="0" r="0" t="0" b="0"/>
          <a:stretch/>
        </p:blipFill>
        <p:spPr>
          <a:xfrm>
            <a:off x="432753" y="4655820"/>
            <a:ext cx="708660" cy="708660"/>
          </a:xfrm>
          <a:prstGeom prst="rect">
            <a:avLst/>
          </a:prstGeom>
        </p:spPr>
      </p:pic>
      <p:sp>
        <p:nvSpPr>
          <p:cNvPr id="15" name="Shape 2"/>
          <p:cNvSpPr/>
          <p:nvPr/>
        </p:nvSpPr>
        <p:spPr>
          <a:xfrm>
            <a:off x="6299200" y="827405"/>
            <a:ext cx="1051560" cy="622300"/>
          </a:xfrm>
          <a:custGeom>
            <a:avLst/>
            <a:gdLst/>
            <a:ahLst/>
            <a:cxnLst/>
            <a:rect l="l" t="t" r="r" b="b"/>
            <a:pathLst>
              <a:path w="1051560" h="622300">
                <a:moveTo>
                  <a:pt x="46815" y="22187"/>
                </a:moveTo>
                <a:cubicBezTo>
                  <a:pt x="46815" y="34488"/>
                  <a:pt x="36134" y="44461"/>
                  <a:pt x="22958" y="44461"/>
                </a:cubicBezTo>
                <a:cubicBezTo>
                  <a:pt x="9782" y="44461"/>
                  <a:pt x="-899" y="34488"/>
                  <a:pt x="-899" y="22187"/>
                </a:cubicBezTo>
                <a:cubicBezTo>
                  <a:pt x="-899" y="9885"/>
                  <a:pt x="9782" y="-87"/>
                  <a:pt x="22958" y="-87"/>
                </a:cubicBezTo>
                <a:cubicBezTo>
                  <a:pt x="36129" y="-93"/>
                  <a:pt x="46809" y="9871"/>
                  <a:pt x="46815" y="22165"/>
                </a:cubicBezTo>
                <a:cubicBezTo>
                  <a:pt x="46815" y="22173"/>
                  <a:pt x="46815" y="22180"/>
                  <a:pt x="46815" y="22187"/>
                </a:cubicBezTo>
                <a:close/>
                <a:moveTo>
                  <a:pt x="247776" y="22187"/>
                </a:moveTo>
                <a:cubicBezTo>
                  <a:pt x="247776" y="34488"/>
                  <a:pt x="237095" y="44461"/>
                  <a:pt x="223919" y="44461"/>
                </a:cubicBezTo>
                <a:cubicBezTo>
                  <a:pt x="210744" y="44461"/>
                  <a:pt x="200062" y="34488"/>
                  <a:pt x="200062" y="22187"/>
                </a:cubicBezTo>
                <a:cubicBezTo>
                  <a:pt x="200062" y="9885"/>
                  <a:pt x="210744" y="-87"/>
                  <a:pt x="223919" y="-87"/>
                </a:cubicBezTo>
                <a:cubicBezTo>
                  <a:pt x="237087" y="-72"/>
                  <a:pt x="247761" y="9891"/>
                  <a:pt x="247776" y="22187"/>
                </a:cubicBezTo>
                <a:close/>
                <a:moveTo>
                  <a:pt x="448680" y="22187"/>
                </a:moveTo>
                <a:cubicBezTo>
                  <a:pt x="448680" y="34488"/>
                  <a:pt x="437998" y="44461"/>
                  <a:pt x="424823" y="44461"/>
                </a:cubicBezTo>
                <a:cubicBezTo>
                  <a:pt x="411647" y="44461"/>
                  <a:pt x="400966" y="34488"/>
                  <a:pt x="400966" y="22187"/>
                </a:cubicBezTo>
                <a:cubicBezTo>
                  <a:pt x="400966" y="9885"/>
                  <a:pt x="411647" y="-87"/>
                  <a:pt x="424823" y="-87"/>
                </a:cubicBezTo>
                <a:cubicBezTo>
                  <a:pt x="437993" y="-93"/>
                  <a:pt x="448673" y="9871"/>
                  <a:pt x="448680" y="22165"/>
                </a:cubicBezTo>
                <a:cubicBezTo>
                  <a:pt x="448680" y="22173"/>
                  <a:pt x="448680" y="22180"/>
                  <a:pt x="448680" y="22187"/>
                </a:cubicBezTo>
                <a:close/>
                <a:moveTo>
                  <a:pt x="649641" y="22187"/>
                </a:moveTo>
                <a:cubicBezTo>
                  <a:pt x="649641" y="34488"/>
                  <a:pt x="638960" y="44461"/>
                  <a:pt x="625784" y="44461"/>
                </a:cubicBezTo>
                <a:cubicBezTo>
                  <a:pt x="612608" y="44461"/>
                  <a:pt x="601927" y="34488"/>
                  <a:pt x="601927" y="22187"/>
                </a:cubicBezTo>
                <a:cubicBezTo>
                  <a:pt x="601927" y="9885"/>
                  <a:pt x="612608" y="-87"/>
                  <a:pt x="625784" y="-87"/>
                </a:cubicBezTo>
                <a:cubicBezTo>
                  <a:pt x="638954" y="-93"/>
                  <a:pt x="649633" y="9871"/>
                  <a:pt x="649641" y="22165"/>
                </a:cubicBezTo>
                <a:cubicBezTo>
                  <a:pt x="649641" y="22173"/>
                  <a:pt x="649641" y="22180"/>
                  <a:pt x="649641" y="22187"/>
                </a:cubicBezTo>
                <a:close/>
                <a:moveTo>
                  <a:pt x="850601" y="22187"/>
                </a:moveTo>
                <a:cubicBezTo>
                  <a:pt x="850601" y="34488"/>
                  <a:pt x="839920" y="44461"/>
                  <a:pt x="826744" y="44461"/>
                </a:cubicBezTo>
                <a:cubicBezTo>
                  <a:pt x="813569" y="44461"/>
                  <a:pt x="802887" y="34488"/>
                  <a:pt x="802887" y="22187"/>
                </a:cubicBezTo>
                <a:cubicBezTo>
                  <a:pt x="802887" y="9885"/>
                  <a:pt x="813569" y="-87"/>
                  <a:pt x="826744" y="-87"/>
                </a:cubicBezTo>
                <a:cubicBezTo>
                  <a:pt x="839914" y="-93"/>
                  <a:pt x="850594" y="9871"/>
                  <a:pt x="850601" y="22165"/>
                </a:cubicBezTo>
                <a:cubicBezTo>
                  <a:pt x="850601" y="22173"/>
                  <a:pt x="850601" y="22180"/>
                  <a:pt x="850601" y="22187"/>
                </a:cubicBezTo>
                <a:close/>
                <a:moveTo>
                  <a:pt x="1051560" y="22187"/>
                </a:moveTo>
                <a:cubicBezTo>
                  <a:pt x="1051560" y="34488"/>
                  <a:pt x="1040879" y="44461"/>
                  <a:pt x="1027703" y="44461"/>
                </a:cubicBezTo>
                <a:cubicBezTo>
                  <a:pt x="1014527" y="44461"/>
                  <a:pt x="1003846" y="34488"/>
                  <a:pt x="1003846" y="22187"/>
                </a:cubicBezTo>
                <a:cubicBezTo>
                  <a:pt x="1003846" y="9885"/>
                  <a:pt x="1014527" y="-87"/>
                  <a:pt x="1027703" y="-87"/>
                </a:cubicBezTo>
                <a:cubicBezTo>
                  <a:pt x="1040872" y="-72"/>
                  <a:pt x="1051545" y="9891"/>
                  <a:pt x="1051560" y="22187"/>
                </a:cubicBezTo>
                <a:close/>
                <a:moveTo>
                  <a:pt x="46815" y="166647"/>
                </a:moveTo>
                <a:cubicBezTo>
                  <a:pt x="46815" y="178948"/>
                  <a:pt x="36134" y="188920"/>
                  <a:pt x="22958" y="188920"/>
                </a:cubicBezTo>
                <a:cubicBezTo>
                  <a:pt x="9782" y="188920"/>
                  <a:pt x="-899" y="178948"/>
                  <a:pt x="-899" y="166647"/>
                </a:cubicBezTo>
                <a:cubicBezTo>
                  <a:pt x="-899" y="154345"/>
                  <a:pt x="9782" y="144373"/>
                  <a:pt x="22958" y="144373"/>
                </a:cubicBezTo>
                <a:cubicBezTo>
                  <a:pt x="36129" y="144367"/>
                  <a:pt x="46809" y="154331"/>
                  <a:pt x="46815" y="166626"/>
                </a:cubicBezTo>
                <a:cubicBezTo>
                  <a:pt x="46815" y="166633"/>
                  <a:pt x="46815" y="166640"/>
                  <a:pt x="46815" y="166647"/>
                </a:cubicBezTo>
                <a:close/>
                <a:moveTo>
                  <a:pt x="247776" y="166647"/>
                </a:moveTo>
                <a:cubicBezTo>
                  <a:pt x="247776" y="178948"/>
                  <a:pt x="237095" y="188920"/>
                  <a:pt x="223919" y="188920"/>
                </a:cubicBezTo>
                <a:cubicBezTo>
                  <a:pt x="210744" y="188920"/>
                  <a:pt x="200062" y="178948"/>
                  <a:pt x="200062" y="166647"/>
                </a:cubicBezTo>
                <a:cubicBezTo>
                  <a:pt x="200062" y="154345"/>
                  <a:pt x="210744" y="144373"/>
                  <a:pt x="223919" y="144373"/>
                </a:cubicBezTo>
                <a:cubicBezTo>
                  <a:pt x="237087" y="144388"/>
                  <a:pt x="247761" y="154351"/>
                  <a:pt x="247776" y="166647"/>
                </a:cubicBezTo>
                <a:close/>
                <a:moveTo>
                  <a:pt x="448680" y="166647"/>
                </a:moveTo>
                <a:cubicBezTo>
                  <a:pt x="448680" y="178948"/>
                  <a:pt x="437998" y="188920"/>
                  <a:pt x="424823" y="188920"/>
                </a:cubicBezTo>
                <a:cubicBezTo>
                  <a:pt x="411647" y="188920"/>
                  <a:pt x="400966" y="178948"/>
                  <a:pt x="400966" y="166647"/>
                </a:cubicBezTo>
                <a:cubicBezTo>
                  <a:pt x="400966" y="154345"/>
                  <a:pt x="411647" y="144373"/>
                  <a:pt x="424823" y="144373"/>
                </a:cubicBezTo>
                <a:cubicBezTo>
                  <a:pt x="437993" y="144367"/>
                  <a:pt x="448673" y="154331"/>
                  <a:pt x="448680" y="166626"/>
                </a:cubicBezTo>
                <a:cubicBezTo>
                  <a:pt x="448680" y="166633"/>
                  <a:pt x="448680" y="166640"/>
                  <a:pt x="448680" y="166647"/>
                </a:cubicBezTo>
                <a:close/>
                <a:moveTo>
                  <a:pt x="649641" y="166647"/>
                </a:moveTo>
                <a:cubicBezTo>
                  <a:pt x="649641" y="178948"/>
                  <a:pt x="638960" y="188920"/>
                  <a:pt x="625784" y="188920"/>
                </a:cubicBezTo>
                <a:cubicBezTo>
                  <a:pt x="612608" y="188920"/>
                  <a:pt x="601927" y="178948"/>
                  <a:pt x="601927" y="166647"/>
                </a:cubicBezTo>
                <a:cubicBezTo>
                  <a:pt x="601927" y="154345"/>
                  <a:pt x="612608" y="144373"/>
                  <a:pt x="625784" y="144373"/>
                </a:cubicBezTo>
                <a:cubicBezTo>
                  <a:pt x="638954" y="144367"/>
                  <a:pt x="649633" y="154331"/>
                  <a:pt x="649641" y="166626"/>
                </a:cubicBezTo>
                <a:cubicBezTo>
                  <a:pt x="649641" y="166633"/>
                  <a:pt x="649641" y="166640"/>
                  <a:pt x="649641" y="166647"/>
                </a:cubicBezTo>
                <a:close/>
                <a:moveTo>
                  <a:pt x="850601" y="166647"/>
                </a:moveTo>
                <a:cubicBezTo>
                  <a:pt x="850601" y="178948"/>
                  <a:pt x="839920" y="188920"/>
                  <a:pt x="826744" y="188920"/>
                </a:cubicBezTo>
                <a:cubicBezTo>
                  <a:pt x="813569" y="188920"/>
                  <a:pt x="802887" y="178948"/>
                  <a:pt x="802887" y="166647"/>
                </a:cubicBezTo>
                <a:cubicBezTo>
                  <a:pt x="802887" y="154345"/>
                  <a:pt x="813569" y="144373"/>
                  <a:pt x="826744" y="144373"/>
                </a:cubicBezTo>
                <a:cubicBezTo>
                  <a:pt x="839914" y="144367"/>
                  <a:pt x="850594" y="154331"/>
                  <a:pt x="850601" y="166626"/>
                </a:cubicBezTo>
                <a:cubicBezTo>
                  <a:pt x="850601" y="166633"/>
                  <a:pt x="850601" y="166640"/>
                  <a:pt x="850601" y="166647"/>
                </a:cubicBezTo>
                <a:close/>
                <a:moveTo>
                  <a:pt x="1051560" y="166647"/>
                </a:moveTo>
                <a:cubicBezTo>
                  <a:pt x="1051560" y="178948"/>
                  <a:pt x="1040879" y="188920"/>
                  <a:pt x="1027703" y="188920"/>
                </a:cubicBezTo>
                <a:cubicBezTo>
                  <a:pt x="1014527" y="188920"/>
                  <a:pt x="1003846" y="178948"/>
                  <a:pt x="1003846" y="166647"/>
                </a:cubicBezTo>
                <a:cubicBezTo>
                  <a:pt x="1003846" y="154345"/>
                  <a:pt x="1014527" y="144373"/>
                  <a:pt x="1027703" y="144373"/>
                </a:cubicBezTo>
                <a:cubicBezTo>
                  <a:pt x="1040872" y="144388"/>
                  <a:pt x="1051545" y="154351"/>
                  <a:pt x="1051560" y="166647"/>
                </a:cubicBezTo>
                <a:close/>
                <a:moveTo>
                  <a:pt x="46815" y="311107"/>
                </a:moveTo>
                <a:cubicBezTo>
                  <a:pt x="46815" y="323408"/>
                  <a:pt x="36134" y="333380"/>
                  <a:pt x="22958" y="333380"/>
                </a:cubicBezTo>
                <a:cubicBezTo>
                  <a:pt x="9782" y="333380"/>
                  <a:pt x="-899" y="323408"/>
                  <a:pt x="-899" y="311107"/>
                </a:cubicBezTo>
                <a:cubicBezTo>
                  <a:pt x="-899" y="298805"/>
                  <a:pt x="9782" y="288833"/>
                  <a:pt x="22958" y="288833"/>
                </a:cubicBezTo>
                <a:cubicBezTo>
                  <a:pt x="36129" y="288827"/>
                  <a:pt x="46809" y="298789"/>
                  <a:pt x="46815" y="311085"/>
                </a:cubicBezTo>
                <a:cubicBezTo>
                  <a:pt x="46815" y="311092"/>
                  <a:pt x="46815" y="311100"/>
                  <a:pt x="46815" y="311107"/>
                </a:cubicBezTo>
                <a:close/>
                <a:moveTo>
                  <a:pt x="247776" y="311107"/>
                </a:moveTo>
                <a:cubicBezTo>
                  <a:pt x="247776" y="323408"/>
                  <a:pt x="237095" y="333380"/>
                  <a:pt x="223919" y="333380"/>
                </a:cubicBezTo>
                <a:cubicBezTo>
                  <a:pt x="210744" y="333380"/>
                  <a:pt x="200062" y="323408"/>
                  <a:pt x="200062" y="311107"/>
                </a:cubicBezTo>
                <a:cubicBezTo>
                  <a:pt x="200062" y="298805"/>
                  <a:pt x="210744" y="288833"/>
                  <a:pt x="223919" y="288833"/>
                </a:cubicBezTo>
                <a:cubicBezTo>
                  <a:pt x="237087" y="288847"/>
                  <a:pt x="247761" y="298811"/>
                  <a:pt x="247776" y="311107"/>
                </a:cubicBezTo>
                <a:close/>
                <a:moveTo>
                  <a:pt x="448680" y="311107"/>
                </a:moveTo>
                <a:cubicBezTo>
                  <a:pt x="448680" y="323408"/>
                  <a:pt x="437998" y="333380"/>
                  <a:pt x="424823" y="333380"/>
                </a:cubicBezTo>
                <a:cubicBezTo>
                  <a:pt x="411647" y="333380"/>
                  <a:pt x="400966" y="323408"/>
                  <a:pt x="400966" y="311107"/>
                </a:cubicBezTo>
                <a:cubicBezTo>
                  <a:pt x="400966" y="298805"/>
                  <a:pt x="411647" y="288833"/>
                  <a:pt x="424823" y="288833"/>
                </a:cubicBezTo>
                <a:cubicBezTo>
                  <a:pt x="437993" y="288827"/>
                  <a:pt x="448673" y="298789"/>
                  <a:pt x="448680" y="311085"/>
                </a:cubicBezTo>
                <a:cubicBezTo>
                  <a:pt x="448680" y="311092"/>
                  <a:pt x="448680" y="311100"/>
                  <a:pt x="448680" y="311107"/>
                </a:cubicBezTo>
                <a:close/>
                <a:moveTo>
                  <a:pt x="649641" y="311107"/>
                </a:moveTo>
                <a:cubicBezTo>
                  <a:pt x="649641" y="323408"/>
                  <a:pt x="638960" y="333380"/>
                  <a:pt x="625784" y="333380"/>
                </a:cubicBezTo>
                <a:cubicBezTo>
                  <a:pt x="612608" y="333380"/>
                  <a:pt x="601927" y="323408"/>
                  <a:pt x="601927" y="311107"/>
                </a:cubicBezTo>
                <a:cubicBezTo>
                  <a:pt x="601927" y="298805"/>
                  <a:pt x="612608" y="288833"/>
                  <a:pt x="625784" y="288833"/>
                </a:cubicBezTo>
                <a:cubicBezTo>
                  <a:pt x="638954" y="288827"/>
                  <a:pt x="649633" y="298789"/>
                  <a:pt x="649641" y="311085"/>
                </a:cubicBezTo>
                <a:cubicBezTo>
                  <a:pt x="649641" y="311092"/>
                  <a:pt x="649641" y="311100"/>
                  <a:pt x="649641" y="311107"/>
                </a:cubicBezTo>
                <a:close/>
                <a:moveTo>
                  <a:pt x="850601" y="311107"/>
                </a:moveTo>
                <a:cubicBezTo>
                  <a:pt x="850601" y="323408"/>
                  <a:pt x="839920" y="333380"/>
                  <a:pt x="826744" y="333380"/>
                </a:cubicBezTo>
                <a:cubicBezTo>
                  <a:pt x="813569" y="333380"/>
                  <a:pt x="802887" y="323408"/>
                  <a:pt x="802887" y="311107"/>
                </a:cubicBezTo>
                <a:cubicBezTo>
                  <a:pt x="802887" y="298805"/>
                  <a:pt x="813569" y="288833"/>
                  <a:pt x="826744" y="288833"/>
                </a:cubicBezTo>
                <a:cubicBezTo>
                  <a:pt x="839914" y="288827"/>
                  <a:pt x="850594" y="298789"/>
                  <a:pt x="850601" y="311085"/>
                </a:cubicBezTo>
                <a:cubicBezTo>
                  <a:pt x="850601" y="311092"/>
                  <a:pt x="850601" y="311100"/>
                  <a:pt x="850601" y="311107"/>
                </a:cubicBezTo>
                <a:close/>
                <a:moveTo>
                  <a:pt x="1051560" y="311107"/>
                </a:moveTo>
                <a:cubicBezTo>
                  <a:pt x="1051560" y="323408"/>
                  <a:pt x="1040879" y="333380"/>
                  <a:pt x="1027703" y="333380"/>
                </a:cubicBezTo>
                <a:cubicBezTo>
                  <a:pt x="1014527" y="333380"/>
                  <a:pt x="1003846" y="323408"/>
                  <a:pt x="1003846" y="311107"/>
                </a:cubicBezTo>
                <a:cubicBezTo>
                  <a:pt x="1003846" y="298805"/>
                  <a:pt x="1014527" y="288833"/>
                  <a:pt x="1027703" y="288833"/>
                </a:cubicBezTo>
                <a:cubicBezTo>
                  <a:pt x="1040872" y="288847"/>
                  <a:pt x="1051545" y="298811"/>
                  <a:pt x="1051560" y="311107"/>
                </a:cubicBezTo>
                <a:close/>
                <a:moveTo>
                  <a:pt x="46815" y="455566"/>
                </a:moveTo>
                <a:cubicBezTo>
                  <a:pt x="46815" y="467868"/>
                  <a:pt x="36134" y="477840"/>
                  <a:pt x="22958" y="477840"/>
                </a:cubicBezTo>
                <a:cubicBezTo>
                  <a:pt x="9782" y="477840"/>
                  <a:pt x="-899" y="467868"/>
                  <a:pt x="-899" y="455566"/>
                </a:cubicBezTo>
                <a:cubicBezTo>
                  <a:pt x="-899" y="443265"/>
                  <a:pt x="9782" y="433293"/>
                  <a:pt x="22958" y="433293"/>
                </a:cubicBezTo>
                <a:cubicBezTo>
                  <a:pt x="36129" y="433287"/>
                  <a:pt x="46809" y="443249"/>
                  <a:pt x="46815" y="455545"/>
                </a:cubicBezTo>
                <a:cubicBezTo>
                  <a:pt x="46815" y="455553"/>
                  <a:pt x="46815" y="455560"/>
                  <a:pt x="46815" y="455566"/>
                </a:cubicBezTo>
                <a:close/>
                <a:moveTo>
                  <a:pt x="247776" y="455566"/>
                </a:moveTo>
                <a:cubicBezTo>
                  <a:pt x="247776" y="467868"/>
                  <a:pt x="237095" y="477840"/>
                  <a:pt x="223919" y="477840"/>
                </a:cubicBezTo>
                <a:cubicBezTo>
                  <a:pt x="210744" y="477840"/>
                  <a:pt x="200062" y="467868"/>
                  <a:pt x="200062" y="455566"/>
                </a:cubicBezTo>
                <a:cubicBezTo>
                  <a:pt x="200062" y="443265"/>
                  <a:pt x="210744" y="433293"/>
                  <a:pt x="223919" y="433293"/>
                </a:cubicBezTo>
                <a:cubicBezTo>
                  <a:pt x="237087" y="433307"/>
                  <a:pt x="247761" y="443271"/>
                  <a:pt x="247776" y="455566"/>
                </a:cubicBezTo>
                <a:close/>
                <a:moveTo>
                  <a:pt x="448680" y="455566"/>
                </a:moveTo>
                <a:cubicBezTo>
                  <a:pt x="448680" y="467868"/>
                  <a:pt x="437998" y="477840"/>
                  <a:pt x="424823" y="477840"/>
                </a:cubicBezTo>
                <a:cubicBezTo>
                  <a:pt x="411647" y="477840"/>
                  <a:pt x="400966" y="467868"/>
                  <a:pt x="400966" y="455566"/>
                </a:cubicBezTo>
                <a:cubicBezTo>
                  <a:pt x="400966" y="443265"/>
                  <a:pt x="411647" y="433293"/>
                  <a:pt x="424823" y="433293"/>
                </a:cubicBezTo>
                <a:cubicBezTo>
                  <a:pt x="437993" y="433287"/>
                  <a:pt x="448673" y="443249"/>
                  <a:pt x="448680" y="455545"/>
                </a:cubicBezTo>
                <a:cubicBezTo>
                  <a:pt x="448680" y="455553"/>
                  <a:pt x="448680" y="455560"/>
                  <a:pt x="448680" y="455566"/>
                </a:cubicBezTo>
                <a:close/>
                <a:moveTo>
                  <a:pt x="649641" y="455566"/>
                </a:moveTo>
                <a:cubicBezTo>
                  <a:pt x="649641" y="467868"/>
                  <a:pt x="638960" y="477840"/>
                  <a:pt x="625784" y="477840"/>
                </a:cubicBezTo>
                <a:cubicBezTo>
                  <a:pt x="612608" y="477840"/>
                  <a:pt x="601927" y="467868"/>
                  <a:pt x="601927" y="455566"/>
                </a:cubicBezTo>
                <a:cubicBezTo>
                  <a:pt x="601927" y="443265"/>
                  <a:pt x="612608" y="433293"/>
                  <a:pt x="625784" y="433293"/>
                </a:cubicBezTo>
                <a:cubicBezTo>
                  <a:pt x="638954" y="433287"/>
                  <a:pt x="649633" y="443249"/>
                  <a:pt x="649641" y="455545"/>
                </a:cubicBezTo>
                <a:cubicBezTo>
                  <a:pt x="649641" y="455553"/>
                  <a:pt x="649641" y="455560"/>
                  <a:pt x="649641" y="455566"/>
                </a:cubicBezTo>
                <a:close/>
                <a:moveTo>
                  <a:pt x="850601" y="455566"/>
                </a:moveTo>
                <a:cubicBezTo>
                  <a:pt x="850601" y="467868"/>
                  <a:pt x="839920" y="477840"/>
                  <a:pt x="826744" y="477840"/>
                </a:cubicBezTo>
                <a:cubicBezTo>
                  <a:pt x="813569" y="477840"/>
                  <a:pt x="802887" y="467868"/>
                  <a:pt x="802887" y="455566"/>
                </a:cubicBezTo>
                <a:cubicBezTo>
                  <a:pt x="802887" y="443265"/>
                  <a:pt x="813569" y="433293"/>
                  <a:pt x="826744" y="433293"/>
                </a:cubicBezTo>
                <a:cubicBezTo>
                  <a:pt x="839914" y="433287"/>
                  <a:pt x="850594" y="443249"/>
                  <a:pt x="850601" y="455545"/>
                </a:cubicBezTo>
                <a:cubicBezTo>
                  <a:pt x="850601" y="455553"/>
                  <a:pt x="850601" y="455560"/>
                  <a:pt x="850601" y="455566"/>
                </a:cubicBezTo>
                <a:close/>
                <a:moveTo>
                  <a:pt x="1051560" y="455566"/>
                </a:moveTo>
                <a:cubicBezTo>
                  <a:pt x="1051560" y="467868"/>
                  <a:pt x="1040879" y="477840"/>
                  <a:pt x="1027703" y="477840"/>
                </a:cubicBezTo>
                <a:cubicBezTo>
                  <a:pt x="1014527" y="477840"/>
                  <a:pt x="1003846" y="467868"/>
                  <a:pt x="1003846" y="455566"/>
                </a:cubicBezTo>
                <a:cubicBezTo>
                  <a:pt x="1003846" y="443265"/>
                  <a:pt x="1014527" y="433293"/>
                  <a:pt x="1027703" y="433293"/>
                </a:cubicBezTo>
                <a:cubicBezTo>
                  <a:pt x="1040872" y="433307"/>
                  <a:pt x="1051545" y="443271"/>
                  <a:pt x="1051560" y="455566"/>
                </a:cubicBezTo>
                <a:close/>
                <a:moveTo>
                  <a:pt x="46815" y="600026"/>
                </a:moveTo>
                <a:cubicBezTo>
                  <a:pt x="46815" y="612328"/>
                  <a:pt x="36134" y="622300"/>
                  <a:pt x="22958" y="622300"/>
                </a:cubicBezTo>
                <a:cubicBezTo>
                  <a:pt x="9782" y="622300"/>
                  <a:pt x="-899" y="612328"/>
                  <a:pt x="-899" y="600026"/>
                </a:cubicBezTo>
                <a:cubicBezTo>
                  <a:pt x="-899" y="587725"/>
                  <a:pt x="9782" y="577752"/>
                  <a:pt x="22958" y="577752"/>
                </a:cubicBezTo>
                <a:cubicBezTo>
                  <a:pt x="36129" y="577746"/>
                  <a:pt x="46809" y="587709"/>
                  <a:pt x="46815" y="600005"/>
                </a:cubicBezTo>
                <a:cubicBezTo>
                  <a:pt x="46815" y="600012"/>
                  <a:pt x="46815" y="600018"/>
                  <a:pt x="46815" y="600026"/>
                </a:cubicBezTo>
                <a:close/>
                <a:moveTo>
                  <a:pt x="247776" y="600026"/>
                </a:moveTo>
                <a:cubicBezTo>
                  <a:pt x="247776" y="612328"/>
                  <a:pt x="237095" y="622300"/>
                  <a:pt x="223919" y="622300"/>
                </a:cubicBezTo>
                <a:cubicBezTo>
                  <a:pt x="210744" y="622300"/>
                  <a:pt x="200062" y="612328"/>
                  <a:pt x="200062" y="600026"/>
                </a:cubicBezTo>
                <a:cubicBezTo>
                  <a:pt x="200062" y="587725"/>
                  <a:pt x="210744" y="577752"/>
                  <a:pt x="223919" y="577752"/>
                </a:cubicBezTo>
                <a:cubicBezTo>
                  <a:pt x="237087" y="577766"/>
                  <a:pt x="247761" y="587731"/>
                  <a:pt x="247776" y="600026"/>
                </a:cubicBezTo>
                <a:close/>
                <a:moveTo>
                  <a:pt x="448680" y="600026"/>
                </a:moveTo>
                <a:cubicBezTo>
                  <a:pt x="448680" y="612328"/>
                  <a:pt x="437998" y="622300"/>
                  <a:pt x="424823" y="622300"/>
                </a:cubicBezTo>
                <a:cubicBezTo>
                  <a:pt x="411647" y="622300"/>
                  <a:pt x="400966" y="612328"/>
                  <a:pt x="400966" y="600026"/>
                </a:cubicBezTo>
                <a:cubicBezTo>
                  <a:pt x="400966" y="587725"/>
                  <a:pt x="411647" y="577752"/>
                  <a:pt x="424823" y="577752"/>
                </a:cubicBezTo>
                <a:cubicBezTo>
                  <a:pt x="437993" y="577746"/>
                  <a:pt x="448673" y="587709"/>
                  <a:pt x="448680" y="600005"/>
                </a:cubicBezTo>
                <a:cubicBezTo>
                  <a:pt x="448680" y="600012"/>
                  <a:pt x="448680" y="600018"/>
                  <a:pt x="448680" y="600026"/>
                </a:cubicBezTo>
                <a:close/>
                <a:moveTo>
                  <a:pt x="649641" y="600026"/>
                </a:moveTo>
                <a:cubicBezTo>
                  <a:pt x="649641" y="612328"/>
                  <a:pt x="638960" y="622300"/>
                  <a:pt x="625784" y="622300"/>
                </a:cubicBezTo>
                <a:cubicBezTo>
                  <a:pt x="612608" y="622300"/>
                  <a:pt x="601927" y="612328"/>
                  <a:pt x="601927" y="600026"/>
                </a:cubicBezTo>
                <a:cubicBezTo>
                  <a:pt x="601927" y="587725"/>
                  <a:pt x="612608" y="577752"/>
                  <a:pt x="625784" y="577752"/>
                </a:cubicBezTo>
                <a:cubicBezTo>
                  <a:pt x="638954" y="577746"/>
                  <a:pt x="649633" y="587709"/>
                  <a:pt x="649641" y="600005"/>
                </a:cubicBezTo>
                <a:cubicBezTo>
                  <a:pt x="649641" y="600012"/>
                  <a:pt x="649641" y="600018"/>
                  <a:pt x="649641" y="600026"/>
                </a:cubicBezTo>
                <a:close/>
                <a:moveTo>
                  <a:pt x="850601" y="600026"/>
                </a:moveTo>
                <a:cubicBezTo>
                  <a:pt x="850601" y="612328"/>
                  <a:pt x="839920" y="622300"/>
                  <a:pt x="826744" y="622300"/>
                </a:cubicBezTo>
                <a:cubicBezTo>
                  <a:pt x="813569" y="622300"/>
                  <a:pt x="802887" y="612328"/>
                  <a:pt x="802887" y="600026"/>
                </a:cubicBezTo>
                <a:cubicBezTo>
                  <a:pt x="802887" y="587725"/>
                  <a:pt x="813569" y="577752"/>
                  <a:pt x="826744" y="577752"/>
                </a:cubicBezTo>
                <a:cubicBezTo>
                  <a:pt x="839914" y="577746"/>
                  <a:pt x="850594" y="587709"/>
                  <a:pt x="850601" y="600005"/>
                </a:cubicBezTo>
                <a:cubicBezTo>
                  <a:pt x="850601" y="600012"/>
                  <a:pt x="850601" y="600018"/>
                  <a:pt x="850601" y="600026"/>
                </a:cubicBezTo>
                <a:close/>
                <a:moveTo>
                  <a:pt x="1051560" y="600026"/>
                </a:moveTo>
                <a:cubicBezTo>
                  <a:pt x="1051560" y="612328"/>
                  <a:pt x="1040879" y="622300"/>
                  <a:pt x="1027703" y="622300"/>
                </a:cubicBezTo>
                <a:cubicBezTo>
                  <a:pt x="1014527" y="622300"/>
                  <a:pt x="1003846" y="612328"/>
                  <a:pt x="1003846" y="600026"/>
                </a:cubicBezTo>
                <a:cubicBezTo>
                  <a:pt x="1003846" y="587725"/>
                  <a:pt x="1014527" y="577752"/>
                  <a:pt x="1027703" y="577752"/>
                </a:cubicBezTo>
                <a:cubicBezTo>
                  <a:pt x="1040872" y="577766"/>
                  <a:pt x="1051545" y="587731"/>
                  <a:pt x="1051560" y="600026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6" name="Text 3"/>
          <p:cNvSpPr/>
          <p:nvPr/>
        </p:nvSpPr>
        <p:spPr>
          <a:xfrm>
            <a:off x="6299200" y="827405"/>
            <a:ext cx="1051560" cy="6223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sp>
        <p:nvSpPr>
          <p:cNvPr id="17" name="Text 4"/>
          <p:cNvSpPr/>
          <p:nvPr/>
        </p:nvSpPr>
        <p:spPr>
          <a:xfrm>
            <a:off x="4476115" y="1174750"/>
            <a:ext cx="3239135" cy="10147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60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目录</a:t>
            </a:r>
            <a:endParaRPr lang="en-US" sz="1600" dirty="0"/>
          </a:p>
        </p:txBody>
      </p:sp>
      <p:sp>
        <p:nvSpPr>
          <p:cNvPr id="18" name="Text 5"/>
          <p:cNvSpPr/>
          <p:nvPr/>
        </p:nvSpPr>
        <p:spPr>
          <a:xfrm>
            <a:off x="3431540" y="595630"/>
            <a:ext cx="5328920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CONTENTS</a:t>
            </a:r>
            <a:endParaRPr lang="en-US" sz="1600" dirty="0"/>
          </a:p>
        </p:txBody>
      </p:sp>
      <p:pic>
        <p:nvPicPr>
          <p:cNvPr id="19" name="Image 1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13"/>
          <a:srcRect l="0" r="0" t="3182" b="3182"/>
          <a:stretch/>
        </p:blipFill>
        <p:spPr>
          <a:xfrm rot="3660000">
            <a:off x="9402445" y="916305"/>
            <a:ext cx="1581785" cy="1440815"/>
          </a:xfrm>
          <a:prstGeom prst="rect">
            <a:avLst/>
          </a:prstGeom>
        </p:spPr>
      </p:pic>
      <p:pic>
        <p:nvPicPr>
          <p:cNvPr id="20" name="Image 12" descr="https://kimi-img.moonshot.cn/pub/slides/slides_tmpl/image/25-09-08-13:48:46-d2v6sflnfo2stf9dkck0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01130" y="4655820"/>
            <a:ext cx="5304790" cy="731520"/>
          </a:xfrm>
          <a:prstGeom prst="rect">
            <a:avLst/>
          </a:prstGeom>
        </p:spPr>
      </p:pic>
      <p:pic>
        <p:nvPicPr>
          <p:cNvPr id="21" name="Image 13" descr="https://kimi-img.moonshot.cn/pub/slides/slides_tmpl/image/25-09-08-13:48:46-d2v6sflnfo2stf9dkckg.png">    </p:cNvPr>
          <p:cNvPicPr>
            <a:picLocks noChangeAspect="1"/>
          </p:cNvPicPr>
          <p:nvPr/>
        </p:nvPicPr>
        <p:blipFill>
          <a:blip r:embed="rId15"/>
          <a:srcRect l="0" r="0" t="0" b="0"/>
          <a:stretch/>
        </p:blipFill>
        <p:spPr>
          <a:xfrm>
            <a:off x="6209348" y="4658995"/>
            <a:ext cx="708660" cy="708660"/>
          </a:xfrm>
          <a:prstGeom prst="rect">
            <a:avLst/>
          </a:prstGeom>
        </p:spPr>
      </p:pic>
      <p:pic>
        <p:nvPicPr>
          <p:cNvPr id="22" name="Image 14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16"/>
          <a:srcRect l="0" r="0" t="3182" b="3182"/>
          <a:stretch/>
        </p:blipFill>
        <p:spPr>
          <a:xfrm rot="7140000">
            <a:off x="939165" y="5527675"/>
            <a:ext cx="788670" cy="718185"/>
          </a:xfrm>
          <a:prstGeom prst="rect">
            <a:avLst/>
          </a:prstGeom>
        </p:spPr>
      </p:pic>
      <p:sp>
        <p:nvSpPr>
          <p:cNvPr id="23" name="Text 6"/>
          <p:cNvSpPr/>
          <p:nvPr/>
        </p:nvSpPr>
        <p:spPr>
          <a:xfrm>
            <a:off x="367665" y="245554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24" name="Text 7"/>
          <p:cNvSpPr/>
          <p:nvPr/>
        </p:nvSpPr>
        <p:spPr>
          <a:xfrm>
            <a:off x="1376045" y="256222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故事力為何決定舞台生死</a:t>
            </a:r>
            <a:endParaRPr lang="en-US" sz="1600" dirty="0"/>
          </a:p>
        </p:txBody>
      </p:sp>
      <p:sp>
        <p:nvSpPr>
          <p:cNvPr id="25" name="Text 8"/>
          <p:cNvSpPr/>
          <p:nvPr/>
        </p:nvSpPr>
        <p:spPr>
          <a:xfrm>
            <a:off x="6136005" y="244157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26" name="Text 9"/>
          <p:cNvSpPr/>
          <p:nvPr/>
        </p:nvSpPr>
        <p:spPr>
          <a:xfrm>
            <a:off x="7144385" y="252349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三分鐘勾住靈魂的框架</a:t>
            </a:r>
            <a:endParaRPr lang="en-US" sz="1600" dirty="0"/>
          </a:p>
        </p:txBody>
      </p:sp>
      <p:sp>
        <p:nvSpPr>
          <p:cNvPr id="27" name="Text 10"/>
          <p:cNvSpPr/>
          <p:nvPr/>
        </p:nvSpPr>
        <p:spPr>
          <a:xfrm>
            <a:off x="367665" y="359791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28" name="Text 11"/>
          <p:cNvSpPr/>
          <p:nvPr/>
        </p:nvSpPr>
        <p:spPr>
          <a:xfrm>
            <a:off x="1376045" y="370903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角色與細節的魔力</a:t>
            </a:r>
            <a:endParaRPr lang="en-US" sz="1600" dirty="0"/>
          </a:p>
        </p:txBody>
      </p:sp>
      <p:sp>
        <p:nvSpPr>
          <p:cNvPr id="29" name="Text 12"/>
          <p:cNvSpPr/>
          <p:nvPr/>
        </p:nvSpPr>
        <p:spPr>
          <a:xfrm>
            <a:off x="6136005" y="357632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sp>
        <p:nvSpPr>
          <p:cNvPr id="30" name="Text 13"/>
          <p:cNvSpPr/>
          <p:nvPr/>
        </p:nvSpPr>
        <p:spPr>
          <a:xfrm>
            <a:off x="7144385" y="370268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情緒電流與節奏開關</a:t>
            </a:r>
            <a:endParaRPr lang="en-US" sz="1600" dirty="0"/>
          </a:p>
        </p:txBody>
      </p:sp>
      <p:sp>
        <p:nvSpPr>
          <p:cNvPr id="31" name="Text 14"/>
          <p:cNvSpPr/>
          <p:nvPr/>
        </p:nvSpPr>
        <p:spPr>
          <a:xfrm>
            <a:off x="367665" y="4736465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sp>
        <p:nvSpPr>
          <p:cNvPr id="32" name="Text 15"/>
          <p:cNvSpPr/>
          <p:nvPr/>
        </p:nvSpPr>
        <p:spPr>
          <a:xfrm>
            <a:off x="1376045" y="4872355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開口就能用的實戰練習</a:t>
            </a:r>
            <a:endParaRPr lang="en-US" sz="1600" dirty="0"/>
          </a:p>
        </p:txBody>
      </p:sp>
      <p:sp>
        <p:nvSpPr>
          <p:cNvPr id="33" name="Text 16"/>
          <p:cNvSpPr/>
          <p:nvPr/>
        </p:nvSpPr>
        <p:spPr>
          <a:xfrm>
            <a:off x="6144260" y="4739640"/>
            <a:ext cx="838835" cy="5835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sp>
        <p:nvSpPr>
          <p:cNvPr id="34" name="Text 17"/>
          <p:cNvSpPr/>
          <p:nvPr/>
        </p:nvSpPr>
        <p:spPr>
          <a:xfrm>
            <a:off x="7152640" y="4875530"/>
            <a:ext cx="4536440" cy="3689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4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從追聽到追隨的影響力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52800" y="1549400"/>
            <a:ext cx="5486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讓世界記得你的最後一句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219200" y="2260600"/>
            <a:ext cx="9753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將故事的力量導向正面改變。無論是推動專案、銷售理念或號召公益，都需在結尾給出「可立即執行的最小步驟」。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1828800" y="3378200"/>
            <a:ext cx="8534400" cy="1930400"/>
          </a:xfrm>
          <a:custGeom>
            <a:avLst/>
            <a:gdLst/>
            <a:ahLst/>
            <a:cxnLst/>
            <a:rect l="l" t="t" r="r" b="b"/>
            <a:pathLst>
              <a:path w="8534400" h="1930400">
                <a:moveTo>
                  <a:pt x="101597" y="0"/>
                </a:moveTo>
                <a:lnTo>
                  <a:pt x="8432803" y="0"/>
                </a:lnTo>
                <a:cubicBezTo>
                  <a:pt x="8488913" y="0"/>
                  <a:pt x="8534400" y="45487"/>
                  <a:pt x="8534400" y="101597"/>
                </a:cubicBezTo>
                <a:lnTo>
                  <a:pt x="8534400" y="1828803"/>
                </a:lnTo>
                <a:cubicBezTo>
                  <a:pt x="8534400" y="1884913"/>
                  <a:pt x="8488913" y="1930400"/>
                  <a:pt x="84328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  <a:effectLst>
            <a:outerShdw sx="100000" sy="100000" kx="0" ky="0" algn="bl" rotWithShape="0" blurRad="190500" dist="127000" dir="5400000">
              <a:srgbClr val="000000">
                <a:alpha val="10196"/>
              </a:srgbClr>
            </a:outerShdw>
          </a:effectLst>
        </p:spPr>
      </p:sp>
      <p:sp>
        <p:nvSpPr>
          <p:cNvPr id="6" name="Text 3"/>
          <p:cNvSpPr/>
          <p:nvPr/>
        </p:nvSpPr>
        <p:spPr>
          <a:xfrm>
            <a:off x="1981200" y="3683000"/>
            <a:ext cx="82296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行動召喚 (Call to Action)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019300" y="4292600"/>
            <a:ext cx="815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從明天開始，用一個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0F52BA"/>
                </a:solidFill>
                <a:highlight>
                  <a:srgbClr val="FFFFFF">
                    <a:alpha val="6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三分鐘的故事 </a:t>
            </a:r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，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019300" y="4648200"/>
            <a:ext cx="815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開啟你的每一次對話，讓世界因你的敘事而轉動。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9:04-d2v6sk5nfo2stf9dkd90.jpg">    </p:cNvPr>
          <p:cNvPicPr>
            <a:picLocks noChangeAspect="1"/>
          </p:cNvPicPr>
          <p:nvPr/>
        </p:nvPicPr>
        <p:blipFill>
          <a:blip r:embed="rId2"/>
          <a:srcRect l="0" r="0" t="81" b="81"/>
          <a:stretch/>
        </p:blipFill>
        <p:spPr>
          <a:xfrm rot="21600000">
            <a:off x="0" y="0"/>
            <a:ext cx="12213590" cy="68707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9620" y="1277620"/>
            <a:ext cx="4873625" cy="27997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8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感谢您的观看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865505" y="817245"/>
            <a:ext cx="4716780" cy="4603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en-US" sz="2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THANK YOU FOR WATCHING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4793615" y="3817620"/>
            <a:ext cx="1160145" cy="638810"/>
          </a:xfrm>
          <a:custGeom>
            <a:avLst/>
            <a:gdLst/>
            <a:ahLst/>
            <a:cxnLst/>
            <a:rect l="l" t="t" r="r" b="b"/>
            <a:pathLst>
              <a:path w="1160145" h="638810">
                <a:moveTo>
                  <a:pt x="51650" y="22775"/>
                </a:moveTo>
                <a:cubicBezTo>
                  <a:pt x="51650" y="35403"/>
                  <a:pt x="39866" y="45640"/>
                  <a:pt x="25329" y="45640"/>
                </a:cubicBezTo>
                <a:cubicBezTo>
                  <a:pt x="10793" y="45640"/>
                  <a:pt x="-991" y="35403"/>
                  <a:pt x="-991" y="22775"/>
                </a:cubicBezTo>
                <a:cubicBezTo>
                  <a:pt x="-991" y="10148"/>
                  <a:pt x="10793" y="-89"/>
                  <a:pt x="25329" y="-89"/>
                </a:cubicBezTo>
                <a:cubicBezTo>
                  <a:pt x="39860" y="-95"/>
                  <a:pt x="51642" y="10133"/>
                  <a:pt x="51650" y="22753"/>
                </a:cubicBezTo>
                <a:cubicBezTo>
                  <a:pt x="51650" y="22761"/>
                  <a:pt x="51650" y="22768"/>
                  <a:pt x="51650" y="22775"/>
                </a:cubicBezTo>
                <a:close/>
                <a:moveTo>
                  <a:pt x="273361" y="22775"/>
                </a:moveTo>
                <a:cubicBezTo>
                  <a:pt x="273361" y="35403"/>
                  <a:pt x="261577" y="45640"/>
                  <a:pt x="247041" y="45640"/>
                </a:cubicBezTo>
                <a:cubicBezTo>
                  <a:pt x="232505" y="45640"/>
                  <a:pt x="220720" y="35403"/>
                  <a:pt x="220720" y="22775"/>
                </a:cubicBezTo>
                <a:cubicBezTo>
                  <a:pt x="220720" y="10148"/>
                  <a:pt x="232505" y="-89"/>
                  <a:pt x="247041" y="-89"/>
                </a:cubicBezTo>
                <a:cubicBezTo>
                  <a:pt x="261569" y="-74"/>
                  <a:pt x="273345" y="10154"/>
                  <a:pt x="273361" y="22775"/>
                </a:cubicBezTo>
                <a:close/>
                <a:moveTo>
                  <a:pt x="495012" y="22775"/>
                </a:moveTo>
                <a:cubicBezTo>
                  <a:pt x="495012" y="35403"/>
                  <a:pt x="483227" y="45640"/>
                  <a:pt x="468691" y="45640"/>
                </a:cubicBezTo>
                <a:cubicBezTo>
                  <a:pt x="454155" y="45640"/>
                  <a:pt x="442371" y="35403"/>
                  <a:pt x="442371" y="22775"/>
                </a:cubicBezTo>
                <a:cubicBezTo>
                  <a:pt x="442371" y="10148"/>
                  <a:pt x="454155" y="-89"/>
                  <a:pt x="468691" y="-89"/>
                </a:cubicBezTo>
                <a:cubicBezTo>
                  <a:pt x="483220" y="-95"/>
                  <a:pt x="495003" y="10133"/>
                  <a:pt x="495012" y="22753"/>
                </a:cubicBezTo>
                <a:cubicBezTo>
                  <a:pt x="495012" y="22761"/>
                  <a:pt x="495012" y="22768"/>
                  <a:pt x="495012" y="22775"/>
                </a:cubicBezTo>
                <a:close/>
                <a:moveTo>
                  <a:pt x="716723" y="22775"/>
                </a:moveTo>
                <a:cubicBezTo>
                  <a:pt x="716723" y="35403"/>
                  <a:pt x="704939" y="45640"/>
                  <a:pt x="690403" y="45640"/>
                </a:cubicBezTo>
                <a:cubicBezTo>
                  <a:pt x="675866" y="45640"/>
                  <a:pt x="664082" y="35403"/>
                  <a:pt x="664082" y="22775"/>
                </a:cubicBezTo>
                <a:cubicBezTo>
                  <a:pt x="664082" y="10148"/>
                  <a:pt x="675866" y="-89"/>
                  <a:pt x="690403" y="-89"/>
                </a:cubicBezTo>
                <a:cubicBezTo>
                  <a:pt x="704933" y="-95"/>
                  <a:pt x="716715" y="10133"/>
                  <a:pt x="716723" y="22753"/>
                </a:cubicBezTo>
                <a:cubicBezTo>
                  <a:pt x="716723" y="22761"/>
                  <a:pt x="716723" y="22768"/>
                  <a:pt x="716723" y="22775"/>
                </a:cubicBezTo>
                <a:close/>
                <a:moveTo>
                  <a:pt x="938435" y="22775"/>
                </a:moveTo>
                <a:cubicBezTo>
                  <a:pt x="938435" y="35403"/>
                  <a:pt x="926651" y="45640"/>
                  <a:pt x="912114" y="45640"/>
                </a:cubicBezTo>
                <a:cubicBezTo>
                  <a:pt x="897579" y="45640"/>
                  <a:pt x="885794" y="35403"/>
                  <a:pt x="885794" y="22775"/>
                </a:cubicBezTo>
                <a:cubicBezTo>
                  <a:pt x="885794" y="10148"/>
                  <a:pt x="897579" y="-89"/>
                  <a:pt x="912114" y="-89"/>
                </a:cubicBezTo>
                <a:cubicBezTo>
                  <a:pt x="926644" y="-95"/>
                  <a:pt x="938427" y="10133"/>
                  <a:pt x="938435" y="22753"/>
                </a:cubicBezTo>
                <a:cubicBezTo>
                  <a:pt x="938435" y="22761"/>
                  <a:pt x="938435" y="22768"/>
                  <a:pt x="938435" y="22775"/>
                </a:cubicBezTo>
                <a:close/>
                <a:moveTo>
                  <a:pt x="1160145" y="22775"/>
                </a:moveTo>
                <a:cubicBezTo>
                  <a:pt x="1160145" y="35403"/>
                  <a:pt x="1148361" y="45640"/>
                  <a:pt x="1133824" y="45640"/>
                </a:cubicBezTo>
                <a:cubicBezTo>
                  <a:pt x="1119288" y="45640"/>
                  <a:pt x="1107504" y="35403"/>
                  <a:pt x="1107504" y="22775"/>
                </a:cubicBezTo>
                <a:cubicBezTo>
                  <a:pt x="1107504" y="10148"/>
                  <a:pt x="1119288" y="-89"/>
                  <a:pt x="1133824" y="-89"/>
                </a:cubicBezTo>
                <a:cubicBezTo>
                  <a:pt x="1148353" y="-74"/>
                  <a:pt x="1160129" y="10154"/>
                  <a:pt x="1160145" y="22775"/>
                </a:cubicBezTo>
                <a:close/>
                <a:moveTo>
                  <a:pt x="51650" y="171068"/>
                </a:moveTo>
                <a:cubicBezTo>
                  <a:pt x="51650" y="183696"/>
                  <a:pt x="39866" y="193933"/>
                  <a:pt x="25329" y="193933"/>
                </a:cubicBezTo>
                <a:cubicBezTo>
                  <a:pt x="10793" y="193933"/>
                  <a:pt x="-991" y="183696"/>
                  <a:pt x="-991" y="171068"/>
                </a:cubicBezTo>
                <a:cubicBezTo>
                  <a:pt x="-991" y="158440"/>
                  <a:pt x="10793" y="148203"/>
                  <a:pt x="25329" y="148203"/>
                </a:cubicBezTo>
                <a:cubicBezTo>
                  <a:pt x="39860" y="148197"/>
                  <a:pt x="51642" y="158425"/>
                  <a:pt x="51650" y="171047"/>
                </a:cubicBezTo>
                <a:cubicBezTo>
                  <a:pt x="51650" y="171054"/>
                  <a:pt x="51650" y="171061"/>
                  <a:pt x="51650" y="171068"/>
                </a:cubicBezTo>
                <a:close/>
                <a:moveTo>
                  <a:pt x="273361" y="171068"/>
                </a:moveTo>
                <a:cubicBezTo>
                  <a:pt x="273361" y="183696"/>
                  <a:pt x="261577" y="193933"/>
                  <a:pt x="247041" y="193933"/>
                </a:cubicBezTo>
                <a:cubicBezTo>
                  <a:pt x="232505" y="193933"/>
                  <a:pt x="220720" y="183696"/>
                  <a:pt x="220720" y="171068"/>
                </a:cubicBezTo>
                <a:cubicBezTo>
                  <a:pt x="220720" y="158440"/>
                  <a:pt x="232505" y="148203"/>
                  <a:pt x="247041" y="148203"/>
                </a:cubicBezTo>
                <a:cubicBezTo>
                  <a:pt x="261569" y="148218"/>
                  <a:pt x="273345" y="158446"/>
                  <a:pt x="273361" y="171068"/>
                </a:cubicBezTo>
                <a:close/>
                <a:moveTo>
                  <a:pt x="495012" y="171068"/>
                </a:moveTo>
                <a:cubicBezTo>
                  <a:pt x="495012" y="183696"/>
                  <a:pt x="483227" y="193933"/>
                  <a:pt x="468691" y="193933"/>
                </a:cubicBezTo>
                <a:cubicBezTo>
                  <a:pt x="454155" y="193933"/>
                  <a:pt x="442371" y="183696"/>
                  <a:pt x="442371" y="171068"/>
                </a:cubicBezTo>
                <a:cubicBezTo>
                  <a:pt x="442371" y="158440"/>
                  <a:pt x="454155" y="148203"/>
                  <a:pt x="468691" y="148203"/>
                </a:cubicBezTo>
                <a:cubicBezTo>
                  <a:pt x="483220" y="148197"/>
                  <a:pt x="495003" y="158425"/>
                  <a:pt x="495012" y="171047"/>
                </a:cubicBezTo>
                <a:cubicBezTo>
                  <a:pt x="495012" y="171054"/>
                  <a:pt x="495012" y="171061"/>
                  <a:pt x="495012" y="171068"/>
                </a:cubicBezTo>
                <a:close/>
                <a:moveTo>
                  <a:pt x="716723" y="171068"/>
                </a:moveTo>
                <a:cubicBezTo>
                  <a:pt x="716723" y="183696"/>
                  <a:pt x="704939" y="193933"/>
                  <a:pt x="690403" y="193933"/>
                </a:cubicBezTo>
                <a:cubicBezTo>
                  <a:pt x="675866" y="193933"/>
                  <a:pt x="664082" y="183696"/>
                  <a:pt x="664082" y="171068"/>
                </a:cubicBezTo>
                <a:cubicBezTo>
                  <a:pt x="664082" y="158440"/>
                  <a:pt x="675866" y="148203"/>
                  <a:pt x="690403" y="148203"/>
                </a:cubicBezTo>
                <a:cubicBezTo>
                  <a:pt x="704933" y="148197"/>
                  <a:pt x="716715" y="158425"/>
                  <a:pt x="716723" y="171047"/>
                </a:cubicBezTo>
                <a:cubicBezTo>
                  <a:pt x="716723" y="171054"/>
                  <a:pt x="716723" y="171061"/>
                  <a:pt x="716723" y="171068"/>
                </a:cubicBezTo>
                <a:close/>
                <a:moveTo>
                  <a:pt x="938435" y="171068"/>
                </a:moveTo>
                <a:cubicBezTo>
                  <a:pt x="938435" y="183696"/>
                  <a:pt x="926651" y="193933"/>
                  <a:pt x="912114" y="193933"/>
                </a:cubicBezTo>
                <a:cubicBezTo>
                  <a:pt x="897579" y="193933"/>
                  <a:pt x="885794" y="183696"/>
                  <a:pt x="885794" y="171068"/>
                </a:cubicBezTo>
                <a:cubicBezTo>
                  <a:pt x="885794" y="158440"/>
                  <a:pt x="897579" y="148203"/>
                  <a:pt x="912114" y="148203"/>
                </a:cubicBezTo>
                <a:cubicBezTo>
                  <a:pt x="926644" y="148197"/>
                  <a:pt x="938427" y="158425"/>
                  <a:pt x="938435" y="171047"/>
                </a:cubicBezTo>
                <a:cubicBezTo>
                  <a:pt x="938435" y="171054"/>
                  <a:pt x="938435" y="171061"/>
                  <a:pt x="938435" y="171068"/>
                </a:cubicBezTo>
                <a:close/>
                <a:moveTo>
                  <a:pt x="1160145" y="171068"/>
                </a:moveTo>
                <a:cubicBezTo>
                  <a:pt x="1160145" y="183696"/>
                  <a:pt x="1148361" y="193933"/>
                  <a:pt x="1133824" y="193933"/>
                </a:cubicBezTo>
                <a:cubicBezTo>
                  <a:pt x="1119288" y="193933"/>
                  <a:pt x="1107504" y="183696"/>
                  <a:pt x="1107504" y="171068"/>
                </a:cubicBezTo>
                <a:cubicBezTo>
                  <a:pt x="1107504" y="158440"/>
                  <a:pt x="1119288" y="148203"/>
                  <a:pt x="1133824" y="148203"/>
                </a:cubicBezTo>
                <a:cubicBezTo>
                  <a:pt x="1148353" y="148218"/>
                  <a:pt x="1160129" y="158446"/>
                  <a:pt x="1160145" y="171068"/>
                </a:cubicBezTo>
                <a:close/>
                <a:moveTo>
                  <a:pt x="51650" y="319360"/>
                </a:moveTo>
                <a:cubicBezTo>
                  <a:pt x="51650" y="331988"/>
                  <a:pt x="39866" y="342225"/>
                  <a:pt x="25329" y="342225"/>
                </a:cubicBezTo>
                <a:cubicBezTo>
                  <a:pt x="10793" y="342225"/>
                  <a:pt x="-991" y="331988"/>
                  <a:pt x="-991" y="319360"/>
                </a:cubicBezTo>
                <a:cubicBezTo>
                  <a:pt x="-991" y="306732"/>
                  <a:pt x="10793" y="296496"/>
                  <a:pt x="25329" y="296496"/>
                </a:cubicBezTo>
                <a:cubicBezTo>
                  <a:pt x="39860" y="296490"/>
                  <a:pt x="51642" y="306717"/>
                  <a:pt x="51650" y="319338"/>
                </a:cubicBezTo>
                <a:cubicBezTo>
                  <a:pt x="51650" y="319345"/>
                  <a:pt x="51650" y="319353"/>
                  <a:pt x="51650" y="319360"/>
                </a:cubicBezTo>
                <a:close/>
                <a:moveTo>
                  <a:pt x="273361" y="319360"/>
                </a:moveTo>
                <a:cubicBezTo>
                  <a:pt x="273361" y="331988"/>
                  <a:pt x="261577" y="342225"/>
                  <a:pt x="247041" y="342225"/>
                </a:cubicBezTo>
                <a:cubicBezTo>
                  <a:pt x="232505" y="342225"/>
                  <a:pt x="220720" y="331988"/>
                  <a:pt x="220720" y="319360"/>
                </a:cubicBezTo>
                <a:cubicBezTo>
                  <a:pt x="220720" y="306732"/>
                  <a:pt x="232505" y="296496"/>
                  <a:pt x="247041" y="296496"/>
                </a:cubicBezTo>
                <a:cubicBezTo>
                  <a:pt x="261569" y="296511"/>
                  <a:pt x="273345" y="306739"/>
                  <a:pt x="273361" y="319360"/>
                </a:cubicBezTo>
                <a:close/>
                <a:moveTo>
                  <a:pt x="495012" y="319360"/>
                </a:moveTo>
                <a:cubicBezTo>
                  <a:pt x="495012" y="331988"/>
                  <a:pt x="483227" y="342225"/>
                  <a:pt x="468691" y="342225"/>
                </a:cubicBezTo>
                <a:cubicBezTo>
                  <a:pt x="454155" y="342225"/>
                  <a:pt x="442371" y="331988"/>
                  <a:pt x="442371" y="319360"/>
                </a:cubicBezTo>
                <a:cubicBezTo>
                  <a:pt x="442371" y="306732"/>
                  <a:pt x="454155" y="296496"/>
                  <a:pt x="468691" y="296496"/>
                </a:cubicBezTo>
                <a:cubicBezTo>
                  <a:pt x="483220" y="296490"/>
                  <a:pt x="495003" y="306717"/>
                  <a:pt x="495012" y="319338"/>
                </a:cubicBezTo>
                <a:cubicBezTo>
                  <a:pt x="495012" y="319345"/>
                  <a:pt x="495012" y="319353"/>
                  <a:pt x="495012" y="319360"/>
                </a:cubicBezTo>
                <a:close/>
                <a:moveTo>
                  <a:pt x="716723" y="319360"/>
                </a:moveTo>
                <a:cubicBezTo>
                  <a:pt x="716723" y="331988"/>
                  <a:pt x="704939" y="342225"/>
                  <a:pt x="690403" y="342225"/>
                </a:cubicBezTo>
                <a:cubicBezTo>
                  <a:pt x="675866" y="342225"/>
                  <a:pt x="664082" y="331988"/>
                  <a:pt x="664082" y="319360"/>
                </a:cubicBezTo>
                <a:cubicBezTo>
                  <a:pt x="664082" y="306732"/>
                  <a:pt x="675866" y="296496"/>
                  <a:pt x="690403" y="296496"/>
                </a:cubicBezTo>
                <a:cubicBezTo>
                  <a:pt x="704933" y="296490"/>
                  <a:pt x="716715" y="306717"/>
                  <a:pt x="716723" y="319338"/>
                </a:cubicBezTo>
                <a:cubicBezTo>
                  <a:pt x="716723" y="319345"/>
                  <a:pt x="716723" y="319353"/>
                  <a:pt x="716723" y="319360"/>
                </a:cubicBezTo>
                <a:close/>
                <a:moveTo>
                  <a:pt x="938435" y="319360"/>
                </a:moveTo>
                <a:cubicBezTo>
                  <a:pt x="938435" y="331988"/>
                  <a:pt x="926651" y="342225"/>
                  <a:pt x="912114" y="342225"/>
                </a:cubicBezTo>
                <a:cubicBezTo>
                  <a:pt x="897579" y="342225"/>
                  <a:pt x="885794" y="331988"/>
                  <a:pt x="885794" y="319360"/>
                </a:cubicBezTo>
                <a:cubicBezTo>
                  <a:pt x="885794" y="306732"/>
                  <a:pt x="897579" y="296496"/>
                  <a:pt x="912114" y="296496"/>
                </a:cubicBezTo>
                <a:cubicBezTo>
                  <a:pt x="926644" y="296490"/>
                  <a:pt x="938427" y="306717"/>
                  <a:pt x="938435" y="319338"/>
                </a:cubicBezTo>
                <a:cubicBezTo>
                  <a:pt x="938435" y="319345"/>
                  <a:pt x="938435" y="319353"/>
                  <a:pt x="938435" y="319360"/>
                </a:cubicBezTo>
                <a:close/>
                <a:moveTo>
                  <a:pt x="1160145" y="319360"/>
                </a:moveTo>
                <a:cubicBezTo>
                  <a:pt x="1160145" y="331988"/>
                  <a:pt x="1148361" y="342225"/>
                  <a:pt x="1133824" y="342225"/>
                </a:cubicBezTo>
                <a:cubicBezTo>
                  <a:pt x="1119288" y="342225"/>
                  <a:pt x="1107504" y="331988"/>
                  <a:pt x="1107504" y="319360"/>
                </a:cubicBezTo>
                <a:cubicBezTo>
                  <a:pt x="1107504" y="306732"/>
                  <a:pt x="1119288" y="296496"/>
                  <a:pt x="1133824" y="296496"/>
                </a:cubicBezTo>
                <a:cubicBezTo>
                  <a:pt x="1148353" y="296511"/>
                  <a:pt x="1160129" y="306739"/>
                  <a:pt x="1160145" y="319360"/>
                </a:cubicBezTo>
                <a:close/>
                <a:moveTo>
                  <a:pt x="51650" y="467653"/>
                </a:moveTo>
                <a:cubicBezTo>
                  <a:pt x="51650" y="480281"/>
                  <a:pt x="39866" y="490518"/>
                  <a:pt x="25329" y="490518"/>
                </a:cubicBezTo>
                <a:cubicBezTo>
                  <a:pt x="10793" y="490518"/>
                  <a:pt x="-991" y="480281"/>
                  <a:pt x="-991" y="467653"/>
                </a:cubicBezTo>
                <a:cubicBezTo>
                  <a:pt x="-991" y="455025"/>
                  <a:pt x="10793" y="444788"/>
                  <a:pt x="25329" y="444788"/>
                </a:cubicBezTo>
                <a:cubicBezTo>
                  <a:pt x="39860" y="444782"/>
                  <a:pt x="51642" y="455009"/>
                  <a:pt x="51650" y="467631"/>
                </a:cubicBezTo>
                <a:cubicBezTo>
                  <a:pt x="51650" y="467639"/>
                  <a:pt x="51650" y="467646"/>
                  <a:pt x="51650" y="467653"/>
                </a:cubicBezTo>
                <a:close/>
                <a:moveTo>
                  <a:pt x="273361" y="467653"/>
                </a:moveTo>
                <a:cubicBezTo>
                  <a:pt x="273361" y="480281"/>
                  <a:pt x="261577" y="490518"/>
                  <a:pt x="247041" y="490518"/>
                </a:cubicBezTo>
                <a:cubicBezTo>
                  <a:pt x="232505" y="490518"/>
                  <a:pt x="220720" y="480281"/>
                  <a:pt x="220720" y="467653"/>
                </a:cubicBezTo>
                <a:cubicBezTo>
                  <a:pt x="220720" y="455025"/>
                  <a:pt x="232505" y="444788"/>
                  <a:pt x="247041" y="444788"/>
                </a:cubicBezTo>
                <a:cubicBezTo>
                  <a:pt x="261569" y="444803"/>
                  <a:pt x="273345" y="455031"/>
                  <a:pt x="273361" y="467653"/>
                </a:cubicBezTo>
                <a:close/>
                <a:moveTo>
                  <a:pt x="495012" y="467653"/>
                </a:moveTo>
                <a:cubicBezTo>
                  <a:pt x="495012" y="480281"/>
                  <a:pt x="483227" y="490518"/>
                  <a:pt x="468691" y="490518"/>
                </a:cubicBezTo>
                <a:cubicBezTo>
                  <a:pt x="454155" y="490518"/>
                  <a:pt x="442371" y="480281"/>
                  <a:pt x="442371" y="467653"/>
                </a:cubicBezTo>
                <a:cubicBezTo>
                  <a:pt x="442371" y="455025"/>
                  <a:pt x="454155" y="444788"/>
                  <a:pt x="468691" y="444788"/>
                </a:cubicBezTo>
                <a:cubicBezTo>
                  <a:pt x="483220" y="444782"/>
                  <a:pt x="495003" y="455009"/>
                  <a:pt x="495012" y="467631"/>
                </a:cubicBezTo>
                <a:cubicBezTo>
                  <a:pt x="495012" y="467639"/>
                  <a:pt x="495012" y="467646"/>
                  <a:pt x="495012" y="467653"/>
                </a:cubicBezTo>
                <a:close/>
                <a:moveTo>
                  <a:pt x="716723" y="467653"/>
                </a:moveTo>
                <a:cubicBezTo>
                  <a:pt x="716723" y="480281"/>
                  <a:pt x="704939" y="490518"/>
                  <a:pt x="690403" y="490518"/>
                </a:cubicBezTo>
                <a:cubicBezTo>
                  <a:pt x="675866" y="490518"/>
                  <a:pt x="664082" y="480281"/>
                  <a:pt x="664082" y="467653"/>
                </a:cubicBezTo>
                <a:cubicBezTo>
                  <a:pt x="664082" y="455025"/>
                  <a:pt x="675866" y="444788"/>
                  <a:pt x="690403" y="444788"/>
                </a:cubicBezTo>
                <a:cubicBezTo>
                  <a:pt x="704933" y="444782"/>
                  <a:pt x="716715" y="455009"/>
                  <a:pt x="716723" y="467631"/>
                </a:cubicBezTo>
                <a:cubicBezTo>
                  <a:pt x="716723" y="467639"/>
                  <a:pt x="716723" y="467646"/>
                  <a:pt x="716723" y="467653"/>
                </a:cubicBezTo>
                <a:close/>
                <a:moveTo>
                  <a:pt x="938435" y="467653"/>
                </a:moveTo>
                <a:cubicBezTo>
                  <a:pt x="938435" y="480281"/>
                  <a:pt x="926651" y="490518"/>
                  <a:pt x="912114" y="490518"/>
                </a:cubicBezTo>
                <a:cubicBezTo>
                  <a:pt x="897579" y="490518"/>
                  <a:pt x="885794" y="480281"/>
                  <a:pt x="885794" y="467653"/>
                </a:cubicBezTo>
                <a:cubicBezTo>
                  <a:pt x="885794" y="455025"/>
                  <a:pt x="897579" y="444788"/>
                  <a:pt x="912114" y="444788"/>
                </a:cubicBezTo>
                <a:cubicBezTo>
                  <a:pt x="926644" y="444782"/>
                  <a:pt x="938427" y="455009"/>
                  <a:pt x="938435" y="467631"/>
                </a:cubicBezTo>
                <a:cubicBezTo>
                  <a:pt x="938435" y="467639"/>
                  <a:pt x="938435" y="467646"/>
                  <a:pt x="938435" y="467653"/>
                </a:cubicBezTo>
                <a:close/>
                <a:moveTo>
                  <a:pt x="1160145" y="467653"/>
                </a:moveTo>
                <a:cubicBezTo>
                  <a:pt x="1160145" y="480281"/>
                  <a:pt x="1148361" y="490518"/>
                  <a:pt x="1133824" y="490518"/>
                </a:cubicBezTo>
                <a:cubicBezTo>
                  <a:pt x="1119288" y="490518"/>
                  <a:pt x="1107504" y="480281"/>
                  <a:pt x="1107504" y="467653"/>
                </a:cubicBezTo>
                <a:cubicBezTo>
                  <a:pt x="1107504" y="455025"/>
                  <a:pt x="1119288" y="444788"/>
                  <a:pt x="1133824" y="444788"/>
                </a:cubicBezTo>
                <a:cubicBezTo>
                  <a:pt x="1148353" y="444803"/>
                  <a:pt x="1160129" y="455031"/>
                  <a:pt x="1160145" y="467653"/>
                </a:cubicBezTo>
                <a:close/>
                <a:moveTo>
                  <a:pt x="51650" y="615945"/>
                </a:moveTo>
                <a:cubicBezTo>
                  <a:pt x="51650" y="628573"/>
                  <a:pt x="39866" y="638810"/>
                  <a:pt x="25329" y="638810"/>
                </a:cubicBezTo>
                <a:cubicBezTo>
                  <a:pt x="10793" y="638810"/>
                  <a:pt x="-991" y="628573"/>
                  <a:pt x="-991" y="615945"/>
                </a:cubicBezTo>
                <a:cubicBezTo>
                  <a:pt x="-991" y="603317"/>
                  <a:pt x="10793" y="593081"/>
                  <a:pt x="25329" y="593081"/>
                </a:cubicBezTo>
                <a:cubicBezTo>
                  <a:pt x="39860" y="593074"/>
                  <a:pt x="51642" y="603301"/>
                  <a:pt x="51650" y="615923"/>
                </a:cubicBezTo>
                <a:cubicBezTo>
                  <a:pt x="51650" y="615930"/>
                  <a:pt x="51650" y="615937"/>
                  <a:pt x="51650" y="615945"/>
                </a:cubicBezTo>
                <a:close/>
                <a:moveTo>
                  <a:pt x="273361" y="615945"/>
                </a:moveTo>
                <a:cubicBezTo>
                  <a:pt x="273361" y="628573"/>
                  <a:pt x="261577" y="638810"/>
                  <a:pt x="247041" y="638810"/>
                </a:cubicBezTo>
                <a:cubicBezTo>
                  <a:pt x="232505" y="638810"/>
                  <a:pt x="220720" y="628573"/>
                  <a:pt x="220720" y="615945"/>
                </a:cubicBezTo>
                <a:cubicBezTo>
                  <a:pt x="220720" y="603317"/>
                  <a:pt x="232505" y="593081"/>
                  <a:pt x="247041" y="593081"/>
                </a:cubicBezTo>
                <a:cubicBezTo>
                  <a:pt x="261569" y="593095"/>
                  <a:pt x="273345" y="603324"/>
                  <a:pt x="273361" y="615945"/>
                </a:cubicBezTo>
                <a:close/>
                <a:moveTo>
                  <a:pt x="495012" y="615945"/>
                </a:moveTo>
                <a:cubicBezTo>
                  <a:pt x="495012" y="628573"/>
                  <a:pt x="483227" y="638810"/>
                  <a:pt x="468691" y="638810"/>
                </a:cubicBezTo>
                <a:cubicBezTo>
                  <a:pt x="454155" y="638810"/>
                  <a:pt x="442371" y="628573"/>
                  <a:pt x="442371" y="615945"/>
                </a:cubicBezTo>
                <a:cubicBezTo>
                  <a:pt x="442371" y="603317"/>
                  <a:pt x="454155" y="593081"/>
                  <a:pt x="468691" y="593081"/>
                </a:cubicBezTo>
                <a:cubicBezTo>
                  <a:pt x="483220" y="593074"/>
                  <a:pt x="495003" y="603301"/>
                  <a:pt x="495012" y="615923"/>
                </a:cubicBezTo>
                <a:cubicBezTo>
                  <a:pt x="495012" y="615930"/>
                  <a:pt x="495012" y="615937"/>
                  <a:pt x="495012" y="615945"/>
                </a:cubicBezTo>
                <a:close/>
                <a:moveTo>
                  <a:pt x="716723" y="615945"/>
                </a:moveTo>
                <a:cubicBezTo>
                  <a:pt x="716723" y="628573"/>
                  <a:pt x="704939" y="638810"/>
                  <a:pt x="690403" y="638810"/>
                </a:cubicBezTo>
                <a:cubicBezTo>
                  <a:pt x="675866" y="638810"/>
                  <a:pt x="664082" y="628573"/>
                  <a:pt x="664082" y="615945"/>
                </a:cubicBezTo>
                <a:cubicBezTo>
                  <a:pt x="664082" y="603317"/>
                  <a:pt x="675866" y="593081"/>
                  <a:pt x="690403" y="593081"/>
                </a:cubicBezTo>
                <a:cubicBezTo>
                  <a:pt x="704933" y="593074"/>
                  <a:pt x="716715" y="603301"/>
                  <a:pt x="716723" y="615923"/>
                </a:cubicBezTo>
                <a:cubicBezTo>
                  <a:pt x="716723" y="615930"/>
                  <a:pt x="716723" y="615937"/>
                  <a:pt x="716723" y="615945"/>
                </a:cubicBezTo>
                <a:close/>
                <a:moveTo>
                  <a:pt x="938435" y="615945"/>
                </a:moveTo>
                <a:cubicBezTo>
                  <a:pt x="938435" y="628573"/>
                  <a:pt x="926651" y="638810"/>
                  <a:pt x="912114" y="638810"/>
                </a:cubicBezTo>
                <a:cubicBezTo>
                  <a:pt x="897579" y="638810"/>
                  <a:pt x="885794" y="628573"/>
                  <a:pt x="885794" y="615945"/>
                </a:cubicBezTo>
                <a:cubicBezTo>
                  <a:pt x="885794" y="603317"/>
                  <a:pt x="897579" y="593081"/>
                  <a:pt x="912114" y="593081"/>
                </a:cubicBezTo>
                <a:cubicBezTo>
                  <a:pt x="926644" y="593074"/>
                  <a:pt x="938427" y="603301"/>
                  <a:pt x="938435" y="615923"/>
                </a:cubicBezTo>
                <a:cubicBezTo>
                  <a:pt x="938435" y="615930"/>
                  <a:pt x="938435" y="615937"/>
                  <a:pt x="938435" y="615945"/>
                </a:cubicBezTo>
                <a:close/>
                <a:moveTo>
                  <a:pt x="1160145" y="615945"/>
                </a:moveTo>
                <a:cubicBezTo>
                  <a:pt x="1160145" y="628573"/>
                  <a:pt x="1148361" y="638810"/>
                  <a:pt x="1133824" y="638810"/>
                </a:cubicBezTo>
                <a:cubicBezTo>
                  <a:pt x="1119288" y="638810"/>
                  <a:pt x="1107504" y="628573"/>
                  <a:pt x="1107504" y="615945"/>
                </a:cubicBezTo>
                <a:cubicBezTo>
                  <a:pt x="1107504" y="603317"/>
                  <a:pt x="1119288" y="593081"/>
                  <a:pt x="1133824" y="593081"/>
                </a:cubicBezTo>
                <a:cubicBezTo>
                  <a:pt x="1148353" y="593095"/>
                  <a:pt x="1160129" y="603324"/>
                  <a:pt x="1160145" y="61594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6" name="Text 3"/>
          <p:cNvSpPr/>
          <p:nvPr/>
        </p:nvSpPr>
        <p:spPr>
          <a:xfrm>
            <a:off x="4793615" y="3817620"/>
            <a:ext cx="1160145" cy="6388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7" name="Image 1" descr="https://kimi-img.moonshot.cn/pub/slides/slides_tmpl/image/25-09-08-13:49:04-d2v6sk5nfo2stf9dkd8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rot="1440000">
            <a:off x="3392170" y="2851150"/>
            <a:ext cx="1219200" cy="1155065"/>
          </a:xfrm>
          <a:prstGeom prst="rect">
            <a:avLst/>
          </a:prstGeom>
        </p:spPr>
      </p:pic>
      <p:pic>
        <p:nvPicPr>
          <p:cNvPr id="8" name="Image 2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410" y="5242560"/>
            <a:ext cx="2386330" cy="629285"/>
          </a:xfrm>
          <a:prstGeom prst="rect">
            <a:avLst/>
          </a:prstGeom>
        </p:spPr>
      </p:pic>
      <p:pic>
        <p:nvPicPr>
          <p:cNvPr id="9" name="Image 3" descr="https://kimi-img.moonshot.cn/pub/slides/slides_tmpl/image/25-09-08-13:48:45-d2v6sfdnfo2stf9dkcj0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055" y="5242560"/>
            <a:ext cx="2269490" cy="62928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94055" y="5353685"/>
            <a:ext cx="226949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汇报人:Kimi AI</a:t>
            </a:r>
            <a:endParaRPr lang="en-US" sz="1600" dirty="0"/>
          </a:p>
        </p:txBody>
      </p:sp>
      <p:sp>
        <p:nvSpPr>
          <p:cNvPr id="11" name="Text 5"/>
          <p:cNvSpPr/>
          <p:nvPr/>
        </p:nvSpPr>
        <p:spPr>
          <a:xfrm>
            <a:off x="3152775" y="5353685"/>
            <a:ext cx="2386330" cy="398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2000" dirty="0">
                <a:solidFill>
                  <a:srgbClr val="1E7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时间:2025/01/01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4795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414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故事力為何決定舞台生死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161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資訊爆炸時代，唯有故事能突圍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4765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在每天數萬條訊息的轟炸下，理性數據極易淹沒，唯有情感故事能穿越雜訊，讓訊息黏著度瞬間提升。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238500"/>
            <a:ext cx="3695700" cy="1803400"/>
          </a:xfrm>
          <a:custGeom>
            <a:avLst/>
            <a:gdLst/>
            <a:ahLst/>
            <a:cxnLst/>
            <a:rect l="l" t="t" r="r" b="b"/>
            <a:pathLst>
              <a:path w="3695700" h="1803400">
                <a:moveTo>
                  <a:pt x="101604" y="0"/>
                </a:moveTo>
                <a:lnTo>
                  <a:pt x="3594096" y="0"/>
                </a:lnTo>
                <a:cubicBezTo>
                  <a:pt x="3650211" y="0"/>
                  <a:pt x="3695700" y="45489"/>
                  <a:pt x="3695700" y="101604"/>
                </a:cubicBezTo>
                <a:lnTo>
                  <a:pt x="3695700" y="1701796"/>
                </a:lnTo>
                <a:cubicBezTo>
                  <a:pt x="3695700" y="1757911"/>
                  <a:pt x="3650211" y="1803400"/>
                  <a:pt x="3594096" y="1803400"/>
                </a:cubicBezTo>
                <a:lnTo>
                  <a:pt x="101604" y="1803400"/>
                </a:lnTo>
                <a:cubicBezTo>
                  <a:pt x="45489" y="1803400"/>
                  <a:pt x="0" y="1757911"/>
                  <a:pt x="0" y="1701796"/>
                </a:cubicBezTo>
                <a:lnTo>
                  <a:pt x="0" y="101604"/>
                </a:lnTo>
                <a:cubicBezTo>
                  <a:pt x="0" y="45489"/>
                  <a:pt x="45489" y="0"/>
                  <a:pt x="101604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1912342" y="344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343198" y="14064"/>
                </a:moveTo>
                <a:cubicBezTo>
                  <a:pt x="351755" y="17859"/>
                  <a:pt x="357188" y="26343"/>
                  <a:pt x="357188" y="35719"/>
                </a:cubicBezTo>
                <a:lnTo>
                  <a:pt x="357188" y="345281"/>
                </a:lnTo>
                <a:cubicBezTo>
                  <a:pt x="357188" y="354657"/>
                  <a:pt x="351755" y="363141"/>
                  <a:pt x="343198" y="366936"/>
                </a:cubicBezTo>
                <a:cubicBezTo>
                  <a:pt x="334640" y="370731"/>
                  <a:pt x="324743" y="369317"/>
                  <a:pt x="317674" y="363141"/>
                </a:cubicBezTo>
                <a:lnTo>
                  <a:pt x="282997" y="332854"/>
                </a:lnTo>
                <a:cubicBezTo>
                  <a:pt x="250552" y="304502"/>
                  <a:pt x="209550" y="287982"/>
                  <a:pt x="166613" y="285973"/>
                </a:cubicBezTo>
                <a:lnTo>
                  <a:pt x="166613" y="357188"/>
                </a:lnTo>
                <a:cubicBezTo>
                  <a:pt x="166613" y="370359"/>
                  <a:pt x="155972" y="381000"/>
                  <a:pt x="142801" y="381000"/>
                </a:cubicBezTo>
                <a:lnTo>
                  <a:pt x="118988" y="381000"/>
                </a:lnTo>
                <a:cubicBezTo>
                  <a:pt x="105817" y="381000"/>
                  <a:pt x="95176" y="370359"/>
                  <a:pt x="95176" y="357188"/>
                </a:cubicBezTo>
                <a:lnTo>
                  <a:pt x="95176" y="285750"/>
                </a:lnTo>
                <a:cubicBezTo>
                  <a:pt x="42639" y="285750"/>
                  <a:pt x="0" y="243111"/>
                  <a:pt x="0" y="190500"/>
                </a:cubicBezTo>
                <a:cubicBezTo>
                  <a:pt x="0" y="137889"/>
                  <a:pt x="42639" y="95250"/>
                  <a:pt x="95250" y="95250"/>
                </a:cubicBezTo>
                <a:lnTo>
                  <a:pt x="158130" y="95250"/>
                </a:lnTo>
                <a:cubicBezTo>
                  <a:pt x="204118" y="95101"/>
                  <a:pt x="248469" y="78358"/>
                  <a:pt x="283071" y="48146"/>
                </a:cubicBezTo>
                <a:lnTo>
                  <a:pt x="317748" y="17859"/>
                </a:lnTo>
                <a:cubicBezTo>
                  <a:pt x="324743" y="11683"/>
                  <a:pt x="334789" y="10269"/>
                  <a:pt x="343272" y="14064"/>
                </a:cubicBezTo>
                <a:close/>
                <a:moveTo>
                  <a:pt x="166688" y="238125"/>
                </a:moveTo>
                <a:lnTo>
                  <a:pt x="166688" y="238274"/>
                </a:lnTo>
                <a:cubicBezTo>
                  <a:pt x="219001" y="240283"/>
                  <a:pt x="269230" y="259482"/>
                  <a:pt x="309563" y="292894"/>
                </a:cubicBezTo>
                <a:lnTo>
                  <a:pt x="309563" y="88032"/>
                </a:lnTo>
                <a:cubicBezTo>
                  <a:pt x="269230" y="121444"/>
                  <a:pt x="219001" y="140643"/>
                  <a:pt x="166688" y="142652"/>
                </a:cubicBezTo>
                <a:lnTo>
                  <a:pt x="166688" y="238125"/>
                </a:lnTo>
                <a:close/>
              </a:path>
            </a:pathLst>
          </a:custGeom>
          <a:solidFill>
            <a:srgbClr val="0F52BA"/>
          </a:solidFill>
          <a:ln/>
        </p:spPr>
      </p:sp>
      <p:sp>
        <p:nvSpPr>
          <p:cNvPr id="7" name="Text 4"/>
          <p:cNvSpPr/>
          <p:nvPr/>
        </p:nvSpPr>
        <p:spPr>
          <a:xfrm>
            <a:off x="342900" y="3924300"/>
            <a:ext cx="351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品牌行銷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457200" y="43307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將產品功能轉化為用戶渴望，建立情感連結。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250234" y="3238500"/>
            <a:ext cx="3695700" cy="1803400"/>
          </a:xfrm>
          <a:custGeom>
            <a:avLst/>
            <a:gdLst/>
            <a:ahLst/>
            <a:cxnLst/>
            <a:rect l="l" t="t" r="r" b="b"/>
            <a:pathLst>
              <a:path w="3695700" h="1803400">
                <a:moveTo>
                  <a:pt x="101604" y="0"/>
                </a:moveTo>
                <a:lnTo>
                  <a:pt x="3594096" y="0"/>
                </a:lnTo>
                <a:cubicBezTo>
                  <a:pt x="3650211" y="0"/>
                  <a:pt x="3695700" y="45489"/>
                  <a:pt x="3695700" y="101604"/>
                </a:cubicBezTo>
                <a:lnTo>
                  <a:pt x="3695700" y="1701796"/>
                </a:lnTo>
                <a:cubicBezTo>
                  <a:pt x="3695700" y="1757911"/>
                  <a:pt x="3650211" y="1803400"/>
                  <a:pt x="3594096" y="1803400"/>
                </a:cubicBezTo>
                <a:lnTo>
                  <a:pt x="101604" y="1803400"/>
                </a:lnTo>
                <a:cubicBezTo>
                  <a:pt x="45489" y="1803400"/>
                  <a:pt x="0" y="1757911"/>
                  <a:pt x="0" y="1701796"/>
                </a:cubicBezTo>
                <a:lnTo>
                  <a:pt x="0" y="101604"/>
                </a:lnTo>
                <a:cubicBezTo>
                  <a:pt x="0" y="45489"/>
                  <a:pt x="45489" y="0"/>
                  <a:pt x="101604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5908576" y="3441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8828" y="35719"/>
                </a:moveTo>
                <a:lnTo>
                  <a:pt x="232172" y="35719"/>
                </a:lnTo>
                <a:cubicBezTo>
                  <a:pt x="235446" y="35719"/>
                  <a:pt x="238125" y="38398"/>
                  <a:pt x="238125" y="41672"/>
                </a:cubicBezTo>
                <a:lnTo>
                  <a:pt x="238125" y="71438"/>
                </a:lnTo>
                <a:lnTo>
                  <a:pt x="142875" y="71438"/>
                </a:lnTo>
                <a:lnTo>
                  <a:pt x="142875" y="41672"/>
                </a:lnTo>
                <a:cubicBezTo>
                  <a:pt x="142875" y="38398"/>
                  <a:pt x="145554" y="35719"/>
                  <a:pt x="148828" y="35719"/>
                </a:cubicBezTo>
                <a:close/>
                <a:moveTo>
                  <a:pt x="107156" y="41672"/>
                </a:moveTo>
                <a:lnTo>
                  <a:pt x="107156" y="71438"/>
                </a:lnTo>
                <a:lnTo>
                  <a:pt x="47625" y="71438"/>
                </a:lnTo>
                <a:cubicBezTo>
                  <a:pt x="21357" y="71438"/>
                  <a:pt x="0" y="92794"/>
                  <a:pt x="0" y="119063"/>
                </a:cubicBezTo>
                <a:lnTo>
                  <a:pt x="0" y="190500"/>
                </a:lnTo>
                <a:lnTo>
                  <a:pt x="381000" y="190500"/>
                </a:lnTo>
                <a:lnTo>
                  <a:pt x="381000" y="119063"/>
                </a:lnTo>
                <a:cubicBezTo>
                  <a:pt x="381000" y="92794"/>
                  <a:pt x="359643" y="71438"/>
                  <a:pt x="333375" y="71438"/>
                </a:cubicBezTo>
                <a:lnTo>
                  <a:pt x="273844" y="71438"/>
                </a:lnTo>
                <a:lnTo>
                  <a:pt x="273844" y="41672"/>
                </a:lnTo>
                <a:cubicBezTo>
                  <a:pt x="273844" y="18678"/>
                  <a:pt x="255166" y="0"/>
                  <a:pt x="232172" y="0"/>
                </a:cubicBezTo>
                <a:lnTo>
                  <a:pt x="148828" y="0"/>
                </a:lnTo>
                <a:cubicBezTo>
                  <a:pt x="125834" y="0"/>
                  <a:pt x="107156" y="18678"/>
                  <a:pt x="107156" y="41672"/>
                </a:cubicBezTo>
                <a:close/>
                <a:moveTo>
                  <a:pt x="381000" y="226219"/>
                </a:moveTo>
                <a:lnTo>
                  <a:pt x="238125" y="226219"/>
                </a:lnTo>
                <a:lnTo>
                  <a:pt x="238125" y="238125"/>
                </a:lnTo>
                <a:cubicBezTo>
                  <a:pt x="238125" y="251296"/>
                  <a:pt x="227484" y="261938"/>
                  <a:pt x="214313" y="261938"/>
                </a:cubicBezTo>
                <a:lnTo>
                  <a:pt x="166688" y="261938"/>
                </a:lnTo>
                <a:cubicBezTo>
                  <a:pt x="153516" y="261938"/>
                  <a:pt x="142875" y="251296"/>
                  <a:pt x="142875" y="238125"/>
                </a:cubicBezTo>
                <a:lnTo>
                  <a:pt x="142875" y="226219"/>
                </a:lnTo>
                <a:lnTo>
                  <a:pt x="0" y="226219"/>
                </a:lnTo>
                <a:lnTo>
                  <a:pt x="0" y="309563"/>
                </a:lnTo>
                <a:cubicBezTo>
                  <a:pt x="0" y="335831"/>
                  <a:pt x="21357" y="357188"/>
                  <a:pt x="47625" y="357188"/>
                </a:cubicBezTo>
                <a:lnTo>
                  <a:pt x="333375" y="357188"/>
                </a:lnTo>
                <a:cubicBezTo>
                  <a:pt x="359643" y="357188"/>
                  <a:pt x="381000" y="335831"/>
                  <a:pt x="381000" y="309563"/>
                </a:cubicBezTo>
                <a:lnTo>
                  <a:pt x="381000" y="226219"/>
                </a:lnTo>
                <a:close/>
              </a:path>
            </a:pathLst>
          </a:custGeom>
          <a:solidFill>
            <a:srgbClr val="5DADE2"/>
          </a:solidFill>
          <a:ln/>
        </p:spPr>
      </p:sp>
      <p:sp>
        <p:nvSpPr>
          <p:cNvPr id="11" name="Text 8"/>
          <p:cNvSpPr/>
          <p:nvPr/>
        </p:nvSpPr>
        <p:spPr>
          <a:xfrm>
            <a:off x="4339134" y="3924300"/>
            <a:ext cx="351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5DAD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職場溝通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4453434" y="43307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讓提案與報告更具說服力，留下深刻印象。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246467" y="3238500"/>
            <a:ext cx="3695700" cy="1803400"/>
          </a:xfrm>
          <a:custGeom>
            <a:avLst/>
            <a:gdLst/>
            <a:ahLst/>
            <a:cxnLst/>
            <a:rect l="l" t="t" r="r" b="b"/>
            <a:pathLst>
              <a:path w="3695700" h="1803400">
                <a:moveTo>
                  <a:pt x="101604" y="0"/>
                </a:moveTo>
                <a:lnTo>
                  <a:pt x="3594096" y="0"/>
                </a:lnTo>
                <a:cubicBezTo>
                  <a:pt x="3650211" y="0"/>
                  <a:pt x="3695700" y="45489"/>
                  <a:pt x="3695700" y="101604"/>
                </a:cubicBezTo>
                <a:lnTo>
                  <a:pt x="3695700" y="1701796"/>
                </a:lnTo>
                <a:cubicBezTo>
                  <a:pt x="3695700" y="1757911"/>
                  <a:pt x="3650211" y="1803400"/>
                  <a:pt x="3594096" y="1803400"/>
                </a:cubicBezTo>
                <a:lnTo>
                  <a:pt x="101604" y="1803400"/>
                </a:lnTo>
                <a:cubicBezTo>
                  <a:pt x="45489" y="1803400"/>
                  <a:pt x="0" y="1757911"/>
                  <a:pt x="0" y="1701796"/>
                </a:cubicBezTo>
                <a:lnTo>
                  <a:pt x="0" y="101604"/>
                </a:lnTo>
                <a:cubicBezTo>
                  <a:pt x="0" y="45489"/>
                  <a:pt x="45489" y="0"/>
                  <a:pt x="101604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9857184" y="3441700"/>
            <a:ext cx="476250" cy="381000"/>
          </a:xfrm>
          <a:custGeom>
            <a:avLst/>
            <a:gdLst/>
            <a:ahLst/>
            <a:cxnLst/>
            <a:rect l="l" t="t" r="r" b="b"/>
            <a:pathLst>
              <a:path w="476250" h="381000">
                <a:moveTo>
                  <a:pt x="238125" y="11906"/>
                </a:moveTo>
                <a:cubicBezTo>
                  <a:pt x="280838" y="11906"/>
                  <a:pt x="315516" y="46584"/>
                  <a:pt x="315516" y="89297"/>
                </a:cubicBezTo>
                <a:cubicBezTo>
                  <a:pt x="315516" y="132010"/>
                  <a:pt x="280838" y="166688"/>
                  <a:pt x="238125" y="166688"/>
                </a:cubicBezTo>
                <a:cubicBezTo>
                  <a:pt x="195412" y="166688"/>
                  <a:pt x="160734" y="132010"/>
                  <a:pt x="160734" y="89297"/>
                </a:cubicBezTo>
                <a:cubicBezTo>
                  <a:pt x="160734" y="46584"/>
                  <a:pt x="195412" y="11906"/>
                  <a:pt x="238125" y="11906"/>
                </a:cubicBezTo>
                <a:close/>
                <a:moveTo>
                  <a:pt x="71438" y="65484"/>
                </a:moveTo>
                <a:cubicBezTo>
                  <a:pt x="101008" y="65484"/>
                  <a:pt x="125016" y="89492"/>
                  <a:pt x="125016" y="119063"/>
                </a:cubicBezTo>
                <a:cubicBezTo>
                  <a:pt x="125016" y="148633"/>
                  <a:pt x="101008" y="172641"/>
                  <a:pt x="71438" y="172641"/>
                </a:cubicBezTo>
                <a:cubicBezTo>
                  <a:pt x="41867" y="172641"/>
                  <a:pt x="17859" y="148633"/>
                  <a:pt x="17859" y="119063"/>
                </a:cubicBezTo>
                <a:cubicBezTo>
                  <a:pt x="17859" y="89492"/>
                  <a:pt x="41867" y="65484"/>
                  <a:pt x="71437" y="65484"/>
                </a:cubicBezTo>
                <a:close/>
                <a:moveTo>
                  <a:pt x="0" y="309563"/>
                </a:moveTo>
                <a:cubicBezTo>
                  <a:pt x="0" y="256952"/>
                  <a:pt x="42639" y="214313"/>
                  <a:pt x="95250" y="214313"/>
                </a:cubicBezTo>
                <a:cubicBezTo>
                  <a:pt x="104775" y="214313"/>
                  <a:pt x="114002" y="215726"/>
                  <a:pt x="122709" y="218331"/>
                </a:cubicBezTo>
                <a:cubicBezTo>
                  <a:pt x="98227" y="245715"/>
                  <a:pt x="83344" y="281880"/>
                  <a:pt x="83344" y="321469"/>
                </a:cubicBezTo>
                <a:lnTo>
                  <a:pt x="83344" y="333375"/>
                </a:lnTo>
                <a:cubicBezTo>
                  <a:pt x="83344" y="341858"/>
                  <a:pt x="85130" y="349895"/>
                  <a:pt x="88329" y="357188"/>
                </a:cubicBezTo>
                <a:lnTo>
                  <a:pt x="23812" y="357188"/>
                </a:lnTo>
                <a:cubicBezTo>
                  <a:pt x="10641" y="357188"/>
                  <a:pt x="0" y="346546"/>
                  <a:pt x="0" y="333375"/>
                </a:cubicBezTo>
                <a:lnTo>
                  <a:pt x="0" y="309563"/>
                </a:lnTo>
                <a:close/>
                <a:moveTo>
                  <a:pt x="387921" y="357188"/>
                </a:moveTo>
                <a:cubicBezTo>
                  <a:pt x="391120" y="349895"/>
                  <a:pt x="392906" y="341858"/>
                  <a:pt x="392906" y="333375"/>
                </a:cubicBezTo>
                <a:lnTo>
                  <a:pt x="392906" y="321469"/>
                </a:lnTo>
                <a:cubicBezTo>
                  <a:pt x="392906" y="281880"/>
                  <a:pt x="378023" y="245715"/>
                  <a:pt x="353541" y="218331"/>
                </a:cubicBezTo>
                <a:cubicBezTo>
                  <a:pt x="362248" y="215726"/>
                  <a:pt x="371475" y="214313"/>
                  <a:pt x="381000" y="214313"/>
                </a:cubicBezTo>
                <a:cubicBezTo>
                  <a:pt x="433611" y="214313"/>
                  <a:pt x="476250" y="256952"/>
                  <a:pt x="476250" y="309563"/>
                </a:cubicBezTo>
                <a:lnTo>
                  <a:pt x="476250" y="333375"/>
                </a:lnTo>
                <a:cubicBezTo>
                  <a:pt x="476250" y="346546"/>
                  <a:pt x="465609" y="357188"/>
                  <a:pt x="452438" y="357188"/>
                </a:cubicBezTo>
                <a:lnTo>
                  <a:pt x="387921" y="357188"/>
                </a:lnTo>
                <a:close/>
                <a:moveTo>
                  <a:pt x="351234" y="119063"/>
                </a:moveTo>
                <a:cubicBezTo>
                  <a:pt x="351234" y="89492"/>
                  <a:pt x="375242" y="65484"/>
                  <a:pt x="404813" y="65484"/>
                </a:cubicBezTo>
                <a:cubicBezTo>
                  <a:pt x="434383" y="65484"/>
                  <a:pt x="458391" y="89492"/>
                  <a:pt x="458391" y="119062"/>
                </a:cubicBezTo>
                <a:cubicBezTo>
                  <a:pt x="458391" y="148633"/>
                  <a:pt x="434383" y="172641"/>
                  <a:pt x="404813" y="172641"/>
                </a:cubicBezTo>
                <a:cubicBezTo>
                  <a:pt x="375242" y="172641"/>
                  <a:pt x="351234" y="148633"/>
                  <a:pt x="351234" y="119063"/>
                </a:cubicBezTo>
                <a:close/>
                <a:moveTo>
                  <a:pt x="119063" y="321469"/>
                </a:moveTo>
                <a:cubicBezTo>
                  <a:pt x="119063" y="255687"/>
                  <a:pt x="172343" y="202406"/>
                  <a:pt x="238125" y="202406"/>
                </a:cubicBezTo>
                <a:cubicBezTo>
                  <a:pt x="303907" y="202406"/>
                  <a:pt x="357188" y="255687"/>
                  <a:pt x="357188" y="321469"/>
                </a:cubicBezTo>
                <a:lnTo>
                  <a:pt x="357188" y="333375"/>
                </a:lnTo>
                <a:cubicBezTo>
                  <a:pt x="357188" y="346546"/>
                  <a:pt x="346546" y="357188"/>
                  <a:pt x="333375" y="357188"/>
                </a:cubicBezTo>
                <a:lnTo>
                  <a:pt x="142875" y="357188"/>
                </a:lnTo>
                <a:cubicBezTo>
                  <a:pt x="129704" y="357188"/>
                  <a:pt x="119063" y="346546"/>
                  <a:pt x="119063" y="333375"/>
                </a:cubicBezTo>
                <a:lnTo>
                  <a:pt x="119063" y="321469"/>
                </a:lnTo>
                <a:close/>
              </a:path>
            </a:pathLst>
          </a:custGeom>
          <a:solidFill>
            <a:srgbClr val="0F52BA"/>
          </a:solidFill>
          <a:ln/>
        </p:spPr>
      </p:sp>
      <p:sp>
        <p:nvSpPr>
          <p:cNvPr id="15" name="Text 12"/>
          <p:cNvSpPr/>
          <p:nvPr/>
        </p:nvSpPr>
        <p:spPr>
          <a:xfrm>
            <a:off x="8335367" y="3924300"/>
            <a:ext cx="35179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社交互動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449667" y="4330700"/>
            <a:ext cx="32893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快速拉近人際距離，展現個人魅力與價值觀。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651000"/>
            <a:ext cx="5435600" cy="1016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聽眾大腦，只為情節開綠燈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870200"/>
            <a:ext cx="54356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神經科學研究揭示，故事能激活大腦，創造親歷感，是打開注意力的生物鑰匙。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355600" y="38862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5DADE2"/>
          </a:solidFill>
          <a:ln/>
        </p:spPr>
      </p:sp>
      <p:sp>
        <p:nvSpPr>
          <p:cNvPr id="6" name="Text 3"/>
          <p:cNvSpPr/>
          <p:nvPr/>
        </p:nvSpPr>
        <p:spPr>
          <a:xfrm>
            <a:off x="914400" y="3886200"/>
            <a:ext cx="3759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鏡像神經元活躍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14400" y="41910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聽眾會在腦中模擬故事情節，如同親身經歷。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74650" y="4648200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133350" y="237411"/>
                </a:moveTo>
                <a:cubicBezTo>
                  <a:pt x="126325" y="240447"/>
                  <a:pt x="119420" y="243185"/>
                  <a:pt x="112574" y="245447"/>
                </a:cubicBezTo>
                <a:cubicBezTo>
                  <a:pt x="122515" y="265569"/>
                  <a:pt x="131028" y="266700"/>
                  <a:pt x="133350" y="266700"/>
                </a:cubicBezTo>
                <a:cubicBezTo>
                  <a:pt x="135672" y="266700"/>
                  <a:pt x="144125" y="265569"/>
                  <a:pt x="154126" y="245447"/>
                </a:cubicBezTo>
                <a:cubicBezTo>
                  <a:pt x="147340" y="243126"/>
                  <a:pt x="140375" y="240447"/>
                  <a:pt x="133350" y="237411"/>
                </a:cubicBezTo>
                <a:close/>
                <a:moveTo>
                  <a:pt x="246459" y="152400"/>
                </a:moveTo>
                <a:cubicBezTo>
                  <a:pt x="266105" y="179308"/>
                  <a:pt x="272832" y="206514"/>
                  <a:pt x="260509" y="228600"/>
                </a:cubicBezTo>
                <a:cubicBezTo>
                  <a:pt x="248483" y="250210"/>
                  <a:pt x="223302" y="257949"/>
                  <a:pt x="191929" y="254318"/>
                </a:cubicBezTo>
                <a:cubicBezTo>
                  <a:pt x="178832" y="285333"/>
                  <a:pt x="158770" y="304800"/>
                  <a:pt x="133350" y="304800"/>
                </a:cubicBezTo>
                <a:cubicBezTo>
                  <a:pt x="107930" y="304800"/>
                  <a:pt x="87868" y="285333"/>
                  <a:pt x="74771" y="254318"/>
                </a:cubicBezTo>
                <a:cubicBezTo>
                  <a:pt x="43398" y="257949"/>
                  <a:pt x="18217" y="250210"/>
                  <a:pt x="6191" y="228600"/>
                </a:cubicBezTo>
                <a:cubicBezTo>
                  <a:pt x="-6132" y="206514"/>
                  <a:pt x="595" y="179308"/>
                  <a:pt x="20241" y="152400"/>
                </a:cubicBezTo>
                <a:cubicBezTo>
                  <a:pt x="595" y="125492"/>
                  <a:pt x="-6132" y="98286"/>
                  <a:pt x="6191" y="76200"/>
                </a:cubicBezTo>
                <a:cubicBezTo>
                  <a:pt x="18217" y="54590"/>
                  <a:pt x="43398" y="46851"/>
                  <a:pt x="74771" y="50483"/>
                </a:cubicBezTo>
                <a:cubicBezTo>
                  <a:pt x="87868" y="19467"/>
                  <a:pt x="107871" y="0"/>
                  <a:pt x="133350" y="0"/>
                </a:cubicBezTo>
                <a:cubicBezTo>
                  <a:pt x="158829" y="0"/>
                  <a:pt x="178832" y="19467"/>
                  <a:pt x="191929" y="50483"/>
                </a:cubicBezTo>
                <a:cubicBezTo>
                  <a:pt x="223302" y="46851"/>
                  <a:pt x="248483" y="54531"/>
                  <a:pt x="260509" y="76200"/>
                </a:cubicBezTo>
                <a:cubicBezTo>
                  <a:pt x="272832" y="98286"/>
                  <a:pt x="266105" y="125492"/>
                  <a:pt x="246459" y="152400"/>
                </a:cubicBezTo>
                <a:close/>
                <a:moveTo>
                  <a:pt x="207288" y="192524"/>
                </a:moveTo>
                <a:cubicBezTo>
                  <a:pt x="206276" y="200977"/>
                  <a:pt x="204966" y="209193"/>
                  <a:pt x="203299" y="217051"/>
                </a:cubicBezTo>
                <a:cubicBezTo>
                  <a:pt x="222230" y="217884"/>
                  <a:pt x="226278" y="211872"/>
                  <a:pt x="227231" y="210086"/>
                </a:cubicBezTo>
                <a:cubicBezTo>
                  <a:pt x="228600" y="207585"/>
                  <a:pt x="231398" y="199430"/>
                  <a:pt x="220147" y="181451"/>
                </a:cubicBezTo>
                <a:cubicBezTo>
                  <a:pt x="216098" y="185202"/>
                  <a:pt x="211812" y="188893"/>
                  <a:pt x="207288" y="192524"/>
                </a:cubicBezTo>
                <a:close/>
                <a:moveTo>
                  <a:pt x="203299" y="87809"/>
                </a:moveTo>
                <a:cubicBezTo>
                  <a:pt x="204966" y="95607"/>
                  <a:pt x="206276" y="103822"/>
                  <a:pt x="207288" y="112335"/>
                </a:cubicBezTo>
                <a:cubicBezTo>
                  <a:pt x="211812" y="115967"/>
                  <a:pt x="216098" y="119658"/>
                  <a:pt x="220147" y="123408"/>
                </a:cubicBezTo>
                <a:cubicBezTo>
                  <a:pt x="231398" y="105430"/>
                  <a:pt x="228600" y="97215"/>
                  <a:pt x="227231" y="94774"/>
                </a:cubicBezTo>
                <a:cubicBezTo>
                  <a:pt x="226278" y="93047"/>
                  <a:pt x="222230" y="87035"/>
                  <a:pt x="203299" y="87809"/>
                </a:cubicBezTo>
                <a:close/>
                <a:moveTo>
                  <a:pt x="154126" y="59353"/>
                </a:moveTo>
                <a:cubicBezTo>
                  <a:pt x="144125" y="39231"/>
                  <a:pt x="135672" y="38100"/>
                  <a:pt x="133350" y="38100"/>
                </a:cubicBezTo>
                <a:cubicBezTo>
                  <a:pt x="131028" y="38100"/>
                  <a:pt x="122575" y="39231"/>
                  <a:pt x="112574" y="59353"/>
                </a:cubicBezTo>
                <a:cubicBezTo>
                  <a:pt x="119360" y="61674"/>
                  <a:pt x="126325" y="64353"/>
                  <a:pt x="133350" y="67389"/>
                </a:cubicBezTo>
                <a:cubicBezTo>
                  <a:pt x="140375" y="64353"/>
                  <a:pt x="147280" y="61615"/>
                  <a:pt x="154126" y="59353"/>
                </a:cubicBezTo>
                <a:close/>
                <a:moveTo>
                  <a:pt x="59472" y="112276"/>
                </a:moveTo>
                <a:cubicBezTo>
                  <a:pt x="60484" y="103763"/>
                  <a:pt x="61793" y="95607"/>
                  <a:pt x="63460" y="87749"/>
                </a:cubicBezTo>
                <a:cubicBezTo>
                  <a:pt x="44529" y="86916"/>
                  <a:pt x="40481" y="92928"/>
                  <a:pt x="39529" y="94714"/>
                </a:cubicBezTo>
                <a:cubicBezTo>
                  <a:pt x="38160" y="97215"/>
                  <a:pt x="35362" y="105370"/>
                  <a:pt x="46613" y="123349"/>
                </a:cubicBezTo>
                <a:cubicBezTo>
                  <a:pt x="50661" y="119598"/>
                  <a:pt x="54947" y="115907"/>
                  <a:pt x="59472" y="112276"/>
                </a:cubicBezTo>
                <a:close/>
                <a:moveTo>
                  <a:pt x="46553" y="181451"/>
                </a:moveTo>
                <a:cubicBezTo>
                  <a:pt x="35302" y="199430"/>
                  <a:pt x="38100" y="207645"/>
                  <a:pt x="39469" y="210086"/>
                </a:cubicBezTo>
                <a:cubicBezTo>
                  <a:pt x="40422" y="211812"/>
                  <a:pt x="44470" y="217825"/>
                  <a:pt x="63401" y="217051"/>
                </a:cubicBezTo>
                <a:cubicBezTo>
                  <a:pt x="61734" y="209252"/>
                  <a:pt x="60424" y="201037"/>
                  <a:pt x="59412" y="192524"/>
                </a:cubicBezTo>
                <a:cubicBezTo>
                  <a:pt x="54888" y="188893"/>
                  <a:pt x="50602" y="185202"/>
                  <a:pt x="46553" y="181451"/>
                </a:cubicBezTo>
                <a:close/>
                <a:moveTo>
                  <a:pt x="180975" y="152400"/>
                </a:moveTo>
                <a:cubicBezTo>
                  <a:pt x="180975" y="126115"/>
                  <a:pt x="159635" y="104775"/>
                  <a:pt x="133350" y="104775"/>
                </a:cubicBezTo>
                <a:cubicBezTo>
                  <a:pt x="107065" y="104775"/>
                  <a:pt x="85725" y="126115"/>
                  <a:pt x="85725" y="152400"/>
                </a:cubicBezTo>
                <a:cubicBezTo>
                  <a:pt x="85725" y="178685"/>
                  <a:pt x="107065" y="200025"/>
                  <a:pt x="133350" y="200025"/>
                </a:cubicBezTo>
                <a:cubicBezTo>
                  <a:pt x="159635" y="200025"/>
                  <a:pt x="180975" y="178685"/>
                  <a:pt x="180975" y="152400"/>
                </a:cubicBezTo>
                <a:close/>
                <a:moveTo>
                  <a:pt x="133350" y="133350"/>
                </a:moveTo>
                <a:cubicBezTo>
                  <a:pt x="143864" y="133350"/>
                  <a:pt x="152400" y="141886"/>
                  <a:pt x="152400" y="152400"/>
                </a:cubicBezTo>
                <a:cubicBezTo>
                  <a:pt x="152400" y="162914"/>
                  <a:pt x="143864" y="171450"/>
                  <a:pt x="133350" y="171450"/>
                </a:cubicBezTo>
                <a:cubicBezTo>
                  <a:pt x="122836" y="171450"/>
                  <a:pt x="114300" y="162914"/>
                  <a:pt x="114300" y="152400"/>
                </a:cubicBezTo>
                <a:cubicBezTo>
                  <a:pt x="114300" y="141886"/>
                  <a:pt x="122836" y="133350"/>
                  <a:pt x="133350" y="133350"/>
                </a:cubicBezTo>
                <a:close/>
              </a:path>
            </a:pathLst>
          </a:custGeom>
          <a:solidFill>
            <a:srgbClr val="5DADE2"/>
          </a:solidFill>
          <a:ln/>
        </p:spPr>
      </p:sp>
      <p:sp>
        <p:nvSpPr>
          <p:cNvPr id="9" name="Text 6"/>
          <p:cNvSpPr/>
          <p:nvPr/>
        </p:nvSpPr>
        <p:spPr>
          <a:xfrm>
            <a:off x="914400" y="4648200"/>
            <a:ext cx="44704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多巴胺分泌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14400" y="4953000"/>
            <a:ext cx="44450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情節起伏促使大腦釋放多巴胺，維持高度專注與記憶。</a:t>
            </a:r>
            <a:endParaRPr lang="en-US" sz="1600" dirty="0"/>
          </a:p>
        </p:txBody>
      </p:sp>
      <p:pic>
        <p:nvPicPr>
          <p:cNvPr id="11" name="Image 1" descr="https://kimi-web-img.moonshot.cn/img/images.travelandleisureasia.com/bff240132571beb19d2af9fabff5bb8463495c43.jpg">    </p:cNvPr>
          <p:cNvPicPr>
            <a:picLocks noChangeAspect="1"/>
          </p:cNvPicPr>
          <p:nvPr/>
        </p:nvPicPr>
        <p:blipFill>
          <a:blip r:embed="rId2"/>
          <a:srcRect l="17656" r="17656" t="0" b="0"/>
          <a:stretch/>
        </p:blipFill>
        <p:spPr>
          <a:xfrm>
            <a:off x="6096000" y="889000"/>
            <a:ext cx="5842000" cy="5080000"/>
          </a:xfrm>
          <a:prstGeom prst="roundRect">
            <a:avLst>
              <a:gd name="adj" fmla="val 3000"/>
            </a:avLst>
          </a:prstGeom>
        </p:spPr>
      </p:pic>
    </p:spTree>
  </p:cSld>
  <p:clrMapOvr>
    <a:masterClrMapping/>
  </p:clrMapOvr>
  <p:transition>
    <p:fade/>
    <p:spd val="me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三分鐘勾住靈魂的框架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" y="1981200"/>
            <a:ext cx="12141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三幕結構：暗藏引力的節奏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139700" y="2590800"/>
            <a:ext cx="11912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將「起承轉合」精煉為「鋪陳—衝突—解決」，在三分鐘內牽引聽眾情緒。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05200"/>
            <a:ext cx="3314700" cy="1219200"/>
          </a:xfrm>
          <a:custGeom>
            <a:avLst/>
            <a:gdLst/>
            <a:ahLst/>
            <a:cxnLst/>
            <a:rect l="l" t="t" r="r" b="b"/>
            <a:pathLst>
              <a:path w="3314700" h="1219200">
                <a:moveTo>
                  <a:pt x="101596" y="0"/>
                </a:moveTo>
                <a:lnTo>
                  <a:pt x="3213104" y="0"/>
                </a:lnTo>
                <a:cubicBezTo>
                  <a:pt x="3269214" y="0"/>
                  <a:pt x="3314700" y="45486"/>
                  <a:pt x="3314700" y="101596"/>
                </a:cubicBezTo>
                <a:lnTo>
                  <a:pt x="3314700" y="1117604"/>
                </a:lnTo>
                <a:cubicBezTo>
                  <a:pt x="3314700" y="1173714"/>
                  <a:pt x="3269214" y="1219200"/>
                  <a:pt x="32131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04800" y="3708400"/>
            <a:ext cx="321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鋪陳 (30秒)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355600" y="4216400"/>
            <a:ext cx="311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快速建立主角與其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0F52BA"/>
                </a:solidFill>
                <a:highlight>
                  <a:srgbClr val="FFFFFF">
                    <a:alpha val="6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核心渴望 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3776166" y="3860800"/>
            <a:ext cx="914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5DAD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436566" y="3505200"/>
            <a:ext cx="3314700" cy="1219200"/>
          </a:xfrm>
          <a:custGeom>
            <a:avLst/>
            <a:gdLst/>
            <a:ahLst/>
            <a:cxnLst/>
            <a:rect l="l" t="t" r="r" b="b"/>
            <a:pathLst>
              <a:path w="3314700" h="1219200">
                <a:moveTo>
                  <a:pt x="101596" y="0"/>
                </a:moveTo>
                <a:lnTo>
                  <a:pt x="3213104" y="0"/>
                </a:lnTo>
                <a:cubicBezTo>
                  <a:pt x="3269214" y="0"/>
                  <a:pt x="3314700" y="45486"/>
                  <a:pt x="3314700" y="101596"/>
                </a:cubicBezTo>
                <a:lnTo>
                  <a:pt x="3314700" y="1117604"/>
                </a:lnTo>
                <a:cubicBezTo>
                  <a:pt x="3314700" y="1173714"/>
                  <a:pt x="3269214" y="1219200"/>
                  <a:pt x="3213104" y="1219200"/>
                </a:cubicBezTo>
                <a:lnTo>
                  <a:pt x="101596" y="1219200"/>
                </a:lnTo>
                <a:cubicBezTo>
                  <a:pt x="45486" y="1219200"/>
                  <a:pt x="0" y="1173714"/>
                  <a:pt x="0" y="1117604"/>
                </a:cubicBezTo>
                <a:lnTo>
                  <a:pt x="0" y="101596"/>
                </a:lnTo>
                <a:cubicBezTo>
                  <a:pt x="0" y="45486"/>
                  <a:pt x="45486" y="0"/>
                  <a:pt x="101596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4487366" y="3708400"/>
            <a:ext cx="321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5DAD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衝突 (60秒)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4538166" y="4216400"/>
            <a:ext cx="31115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層層疊加阻礙，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5DADE2"/>
                </a:solidFill>
                <a:highlight>
                  <a:srgbClr val="FFFFFF">
                    <a:alpha val="6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放大情緒張力 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7958733" y="3860800"/>
            <a:ext cx="914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→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8619133" y="3352800"/>
            <a:ext cx="3314700" cy="1524000"/>
          </a:xfrm>
          <a:custGeom>
            <a:avLst/>
            <a:gdLst/>
            <a:ahLst/>
            <a:cxnLst/>
            <a:rect l="l" t="t" r="r" b="b"/>
            <a:pathLst>
              <a:path w="3314700" h="1524000">
                <a:moveTo>
                  <a:pt x="101605" y="0"/>
                </a:moveTo>
                <a:lnTo>
                  <a:pt x="3213095" y="0"/>
                </a:lnTo>
                <a:cubicBezTo>
                  <a:pt x="3269210" y="0"/>
                  <a:pt x="3314700" y="45490"/>
                  <a:pt x="3314700" y="101605"/>
                </a:cubicBezTo>
                <a:lnTo>
                  <a:pt x="3314700" y="1422395"/>
                </a:lnTo>
                <a:cubicBezTo>
                  <a:pt x="3314700" y="1478510"/>
                  <a:pt x="3269210" y="1524000"/>
                  <a:pt x="3213095" y="1524000"/>
                </a:cubicBezTo>
                <a:lnTo>
                  <a:pt x="101605" y="1524000"/>
                </a:lnTo>
                <a:cubicBezTo>
                  <a:pt x="45490" y="1524000"/>
                  <a:pt x="0" y="1478510"/>
                  <a:pt x="0" y="1422395"/>
                </a:cubicBezTo>
                <a:lnTo>
                  <a:pt x="0" y="101605"/>
                </a:lnTo>
                <a:cubicBezTo>
                  <a:pt x="0" y="45528"/>
                  <a:pt x="45528" y="0"/>
                  <a:pt x="101605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8669933" y="3556000"/>
            <a:ext cx="3213100" cy="4064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解決 (30秒)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8822333" y="4064000"/>
            <a:ext cx="29083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給出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0F52BA"/>
                </a:solidFill>
                <a:highlight>
                  <a:srgbClr val="FFFFFF">
                    <a:alpha val="6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意料之外 </a:t>
            </a:r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又情理之中的收束。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4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8-d2v6sg5nfo2stf9dkcl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54000" y="1879600"/>
            <a:ext cx="47244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36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英雄旅程精簡版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54000" y="2590800"/>
            <a:ext cx="4267200" cy="7112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將繁複的12步濃縮為三步驟，提供初學者易記的口訣。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254000" y="3505200"/>
            <a:ext cx="4267200" cy="762000"/>
          </a:xfrm>
          <a:custGeom>
            <a:avLst/>
            <a:gdLst/>
            <a:ahLst/>
            <a:cxnLst/>
            <a:rect l="l" t="t" r="r" b="b"/>
            <a:pathLst>
              <a:path w="4267200" h="762000">
                <a:moveTo>
                  <a:pt x="101597" y="0"/>
                </a:moveTo>
                <a:lnTo>
                  <a:pt x="4165603" y="0"/>
                </a:lnTo>
                <a:cubicBezTo>
                  <a:pt x="4221713" y="0"/>
                  <a:pt x="4267200" y="45487"/>
                  <a:pt x="4267200" y="101597"/>
                </a:cubicBezTo>
                <a:lnTo>
                  <a:pt x="4267200" y="660403"/>
                </a:lnTo>
                <a:cubicBezTo>
                  <a:pt x="4267200" y="716513"/>
                  <a:pt x="4221713" y="762000"/>
                  <a:pt x="4165603" y="762000"/>
                </a:cubicBezTo>
                <a:lnTo>
                  <a:pt x="101597" y="762000"/>
                </a:lnTo>
                <a:cubicBezTo>
                  <a:pt x="45487" y="762000"/>
                  <a:pt x="0" y="716513"/>
                  <a:pt x="0" y="6604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42900" y="3708400"/>
            <a:ext cx="4089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8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「離開、試煉、禮物」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254000" y="4470400"/>
            <a:ext cx="4267200" cy="50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適用於個人品牌、產品募資與團隊願景。記住，「禮物」必須呼應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0F52BA"/>
                </a:solidFill>
                <a:highlight>
                  <a:srgbClr val="FFFFFF">
                    <a:alpha val="60000"/>
                  </a:srgbClr>
                </a:highlight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 聽眾利益 </a:t>
            </a:r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。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4927600" y="1905000"/>
            <a:ext cx="7010400" cy="914400"/>
          </a:xfrm>
          <a:custGeom>
            <a:avLst/>
            <a:gdLst/>
            <a:ahLst/>
            <a:cxnLst/>
            <a:rect l="l" t="t" r="r" b="b"/>
            <a:pathLst>
              <a:path w="7010400" h="914400">
                <a:moveTo>
                  <a:pt x="101599" y="0"/>
                </a:moveTo>
                <a:lnTo>
                  <a:pt x="6908801" y="0"/>
                </a:lnTo>
                <a:cubicBezTo>
                  <a:pt x="6964913" y="0"/>
                  <a:pt x="7010400" y="45487"/>
                  <a:pt x="7010400" y="101599"/>
                </a:cubicBezTo>
                <a:lnTo>
                  <a:pt x="7010400" y="812801"/>
                </a:lnTo>
                <a:cubicBezTo>
                  <a:pt x="7010400" y="868913"/>
                  <a:pt x="6964913" y="914400"/>
                  <a:pt x="69088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5080000" y="205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F52BA"/>
          </a:solidFill>
          <a:ln/>
        </p:spPr>
      </p:sp>
      <p:sp>
        <p:nvSpPr>
          <p:cNvPr id="10" name="Text 7"/>
          <p:cNvSpPr/>
          <p:nvPr/>
        </p:nvSpPr>
        <p:spPr>
          <a:xfrm>
            <a:off x="4927600" y="20574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1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892800" y="2057400"/>
            <a:ext cx="3073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離開舒適圈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5892800" y="2413000"/>
            <a:ext cx="3022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主角因某個契機，離開熟悉的環境。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5232400" y="2971800"/>
            <a:ext cx="6705600" cy="914400"/>
          </a:xfrm>
          <a:custGeom>
            <a:avLst/>
            <a:gdLst/>
            <a:ahLst/>
            <a:cxnLst/>
            <a:rect l="l" t="t" r="r" b="b"/>
            <a:pathLst>
              <a:path w="6705600" h="914400">
                <a:moveTo>
                  <a:pt x="101599" y="0"/>
                </a:moveTo>
                <a:lnTo>
                  <a:pt x="6604001" y="0"/>
                </a:lnTo>
                <a:cubicBezTo>
                  <a:pt x="6660113" y="0"/>
                  <a:pt x="6705600" y="45487"/>
                  <a:pt x="6705600" y="101599"/>
                </a:cubicBezTo>
                <a:lnTo>
                  <a:pt x="6705600" y="812801"/>
                </a:lnTo>
                <a:cubicBezTo>
                  <a:pt x="6705600" y="868913"/>
                  <a:pt x="6660113" y="914400"/>
                  <a:pt x="66040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5DADE2">
              <a:alpha val="2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5384800" y="31242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DADE2"/>
          </a:solidFill>
          <a:ln/>
        </p:spPr>
      </p:sp>
      <p:sp>
        <p:nvSpPr>
          <p:cNvPr id="15" name="Text 12"/>
          <p:cNvSpPr/>
          <p:nvPr/>
        </p:nvSpPr>
        <p:spPr>
          <a:xfrm>
            <a:off x="5232400" y="31242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197600" y="3124200"/>
            <a:ext cx="37846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5DADE2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遭遇試煉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197600" y="3479800"/>
            <a:ext cx="37338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面對重重挑戰與失敗，能力與意志受到考驗。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5537200" y="4038600"/>
            <a:ext cx="6400800" cy="914400"/>
          </a:xfrm>
          <a:custGeom>
            <a:avLst/>
            <a:gdLst/>
            <a:ahLst/>
            <a:cxnLst/>
            <a:rect l="l" t="t" r="r" b="b"/>
            <a:pathLst>
              <a:path w="6400800" h="914400">
                <a:moveTo>
                  <a:pt x="101599" y="0"/>
                </a:moveTo>
                <a:lnTo>
                  <a:pt x="6299201" y="0"/>
                </a:lnTo>
                <a:cubicBezTo>
                  <a:pt x="6355313" y="0"/>
                  <a:pt x="6400800" y="45487"/>
                  <a:pt x="6400800" y="101599"/>
                </a:cubicBezTo>
                <a:lnTo>
                  <a:pt x="6400800" y="812801"/>
                </a:lnTo>
                <a:cubicBezTo>
                  <a:pt x="6400800" y="868913"/>
                  <a:pt x="6355313" y="914400"/>
                  <a:pt x="6299201" y="914400"/>
                </a:cubicBezTo>
                <a:lnTo>
                  <a:pt x="101599" y="914400"/>
                </a:lnTo>
                <a:cubicBezTo>
                  <a:pt x="45487" y="914400"/>
                  <a:pt x="0" y="868913"/>
                  <a:pt x="0" y="812801"/>
                </a:cubicBezTo>
                <a:lnTo>
                  <a:pt x="0" y="101599"/>
                </a:lnTo>
                <a:cubicBezTo>
                  <a:pt x="0" y="45525"/>
                  <a:pt x="45525" y="0"/>
                  <a:pt x="101599" y="0"/>
                </a:cubicBezTo>
                <a:close/>
              </a:path>
            </a:pathLst>
          </a:custGeom>
          <a:solidFill>
            <a:srgbClr val="0F52BA">
              <a:alpha val="10196"/>
            </a:srgbClr>
          </a:solidFill>
          <a:ln/>
        </p:spPr>
      </p:sp>
      <p:sp>
        <p:nvSpPr>
          <p:cNvPr id="19" name="Shape 16"/>
          <p:cNvSpPr/>
          <p:nvPr/>
        </p:nvSpPr>
        <p:spPr>
          <a:xfrm>
            <a:off x="5689600" y="4191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0F52BA"/>
          </a:solidFill>
          <a:ln/>
        </p:spPr>
      </p:sp>
      <p:sp>
        <p:nvSpPr>
          <p:cNvPr id="20" name="Text 17"/>
          <p:cNvSpPr/>
          <p:nvPr/>
        </p:nvSpPr>
        <p:spPr>
          <a:xfrm>
            <a:off x="5537200" y="4191000"/>
            <a:ext cx="914400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FFFFFF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3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502400" y="4191000"/>
            <a:ext cx="3962400" cy="3556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0F52BA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帶著禮物回歸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502400" y="4546600"/>
            <a:ext cx="3911600" cy="254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333333"/>
                </a:solidFill>
                <a:latin typeface="Noto Sans SC" pitchFamily="34" charset="0"/>
                <a:ea typeface="Noto Sans SC" pitchFamily="34" charset="-122"/>
                <a:cs typeface="Noto Sans SC" pitchFamily="34" charset="-120"/>
              </a:rPr>
              <a:t>從旅程中獲得寶貴經驗或實物，並分享給眾人。</a:t>
            </a: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alphaModFix amt="10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9-08-13:48:49-d2v6sgdnfo2stf9dkco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63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3"/>
          <a:srcRect l="0" r="0" t="3182" b="3182"/>
          <a:stretch/>
        </p:blipFill>
        <p:spPr>
          <a:xfrm rot="3660000">
            <a:off x="866140" y="1471930"/>
            <a:ext cx="1496060" cy="1362710"/>
          </a:xfrm>
          <a:prstGeom prst="rect">
            <a:avLst/>
          </a:prstGeom>
        </p:spPr>
      </p:pic>
      <p:sp>
        <p:nvSpPr>
          <p:cNvPr id="4" name="Shape 0"/>
          <p:cNvSpPr/>
          <p:nvPr/>
        </p:nvSpPr>
        <p:spPr>
          <a:xfrm>
            <a:off x="10724515" y="549275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5" name="Text 1"/>
          <p:cNvSpPr/>
          <p:nvPr/>
        </p:nvSpPr>
        <p:spPr>
          <a:xfrm>
            <a:off x="10724515" y="549275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  <p:pic>
        <p:nvPicPr>
          <p:cNvPr id="6" name="Image 2" descr="https://kimi-img.moonshot.cn/pub/slides/slides_tmpl/image/25-09-08-13:48:51-d2v6sgtnfo2stf9dkcp0.png">    </p:cNvPr>
          <p:cNvPicPr>
            <a:picLocks noChangeAspect="1"/>
          </p:cNvPicPr>
          <p:nvPr/>
        </p:nvPicPr>
        <p:blipFill>
          <a:blip r:embed="rId4"/>
          <a:srcRect l="0" r="0" t="0" b="6067"/>
          <a:stretch/>
        </p:blipFill>
        <p:spPr>
          <a:xfrm>
            <a:off x="1779905" y="811530"/>
            <a:ext cx="9013825" cy="6046470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4490720" y="1254125"/>
            <a:ext cx="3592195" cy="15684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9600" b="1" dirty="0">
                <a:solidFill>
                  <a:srgbClr val="197DFA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sp>
        <p:nvSpPr>
          <p:cNvPr id="8" name="Text 3"/>
          <p:cNvSpPr/>
          <p:nvPr/>
        </p:nvSpPr>
        <p:spPr>
          <a:xfrm>
            <a:off x="4096385" y="2736850"/>
            <a:ext cx="4133215" cy="10763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角色與細節的魔力</a:t>
            </a:r>
            <a:endParaRPr lang="en-US" sz="1600" dirty="0"/>
          </a:p>
        </p:txBody>
      </p:sp>
      <p:pic>
        <p:nvPicPr>
          <p:cNvPr id="9" name="Image 3" descr="https://kimi-img.moonshot.cn/pub/slides/slides_tmpl/image/25-09-08-13:48:46-d2v6sflnfo2stf9dkcl0.png">    </p:cNvPr>
          <p:cNvPicPr>
            <a:picLocks noChangeAspect="1"/>
          </p:cNvPicPr>
          <p:nvPr/>
        </p:nvPicPr>
        <p:blipFill>
          <a:blip r:embed="rId5"/>
          <a:srcRect l="0" r="0" t="3182" b="3182"/>
          <a:stretch/>
        </p:blipFill>
        <p:spPr>
          <a:xfrm rot="3660000">
            <a:off x="9911080" y="3326130"/>
            <a:ext cx="1117600" cy="1017905"/>
          </a:xfrm>
          <a:prstGeom prst="rect">
            <a:avLst/>
          </a:prstGeom>
        </p:spPr>
      </p:pic>
      <p:sp>
        <p:nvSpPr>
          <p:cNvPr id="10" name="Shape 4"/>
          <p:cNvSpPr/>
          <p:nvPr/>
        </p:nvSpPr>
        <p:spPr>
          <a:xfrm>
            <a:off x="860425" y="4230370"/>
            <a:ext cx="919480" cy="619125"/>
          </a:xfrm>
          <a:custGeom>
            <a:avLst/>
            <a:gdLst/>
            <a:ahLst/>
            <a:cxnLst/>
            <a:rect l="l" t="t" r="r" b="b"/>
            <a:pathLst>
              <a:path w="919480" h="619125">
                <a:moveTo>
                  <a:pt x="40935" y="22074"/>
                </a:moveTo>
                <a:cubicBezTo>
                  <a:pt x="40935" y="34312"/>
                  <a:pt x="31596" y="44234"/>
                  <a:pt x="20075" y="44234"/>
                </a:cubicBezTo>
                <a:cubicBezTo>
                  <a:pt x="8554" y="44234"/>
                  <a:pt x="-786" y="34312"/>
                  <a:pt x="-786" y="22074"/>
                </a:cubicBezTo>
                <a:cubicBezTo>
                  <a:pt x="-786" y="9835"/>
                  <a:pt x="8554" y="-86"/>
                  <a:pt x="20075" y="-86"/>
                </a:cubicBezTo>
                <a:cubicBezTo>
                  <a:pt x="31591" y="-92"/>
                  <a:pt x="40930" y="9820"/>
                  <a:pt x="40935" y="22052"/>
                </a:cubicBezTo>
                <a:cubicBezTo>
                  <a:pt x="40935" y="22060"/>
                  <a:pt x="40935" y="22067"/>
                  <a:pt x="40935" y="22074"/>
                </a:cubicBezTo>
                <a:close/>
                <a:moveTo>
                  <a:pt x="216654" y="22074"/>
                </a:moveTo>
                <a:cubicBezTo>
                  <a:pt x="216654" y="34312"/>
                  <a:pt x="207315" y="44234"/>
                  <a:pt x="195794" y="44234"/>
                </a:cubicBezTo>
                <a:cubicBezTo>
                  <a:pt x="184273" y="44234"/>
                  <a:pt x="174933" y="34312"/>
                  <a:pt x="174933" y="22074"/>
                </a:cubicBezTo>
                <a:cubicBezTo>
                  <a:pt x="174933" y="9835"/>
                  <a:pt x="184273" y="-86"/>
                  <a:pt x="195794" y="-86"/>
                </a:cubicBezTo>
                <a:cubicBezTo>
                  <a:pt x="207308" y="-72"/>
                  <a:pt x="216641" y="9841"/>
                  <a:pt x="216654" y="22074"/>
                </a:cubicBezTo>
                <a:close/>
                <a:moveTo>
                  <a:pt x="392324" y="22074"/>
                </a:moveTo>
                <a:cubicBezTo>
                  <a:pt x="392324" y="34312"/>
                  <a:pt x="382984" y="44234"/>
                  <a:pt x="371464" y="44234"/>
                </a:cubicBezTo>
                <a:cubicBezTo>
                  <a:pt x="359943" y="44234"/>
                  <a:pt x="350603" y="34312"/>
                  <a:pt x="350603" y="22074"/>
                </a:cubicBezTo>
                <a:cubicBezTo>
                  <a:pt x="350603" y="9835"/>
                  <a:pt x="359943" y="-86"/>
                  <a:pt x="371464" y="-86"/>
                </a:cubicBezTo>
                <a:cubicBezTo>
                  <a:pt x="382979" y="-92"/>
                  <a:pt x="392318" y="9820"/>
                  <a:pt x="392324" y="22052"/>
                </a:cubicBezTo>
                <a:cubicBezTo>
                  <a:pt x="392324" y="22060"/>
                  <a:pt x="392324" y="22067"/>
                  <a:pt x="392324" y="22074"/>
                </a:cubicBezTo>
                <a:close/>
                <a:moveTo>
                  <a:pt x="568043" y="22074"/>
                </a:moveTo>
                <a:cubicBezTo>
                  <a:pt x="568043" y="34312"/>
                  <a:pt x="558704" y="44234"/>
                  <a:pt x="547183" y="44234"/>
                </a:cubicBezTo>
                <a:cubicBezTo>
                  <a:pt x="535662" y="44234"/>
                  <a:pt x="526322" y="34312"/>
                  <a:pt x="526322" y="22074"/>
                </a:cubicBezTo>
                <a:cubicBezTo>
                  <a:pt x="526322" y="9835"/>
                  <a:pt x="535662" y="-86"/>
                  <a:pt x="547183" y="-86"/>
                </a:cubicBezTo>
                <a:cubicBezTo>
                  <a:pt x="558699" y="-92"/>
                  <a:pt x="568037" y="9820"/>
                  <a:pt x="568043" y="22052"/>
                </a:cubicBezTo>
                <a:cubicBezTo>
                  <a:pt x="568043" y="22060"/>
                  <a:pt x="568043" y="22067"/>
                  <a:pt x="568043" y="22074"/>
                </a:cubicBezTo>
                <a:close/>
                <a:moveTo>
                  <a:pt x="743762" y="22074"/>
                </a:moveTo>
                <a:cubicBezTo>
                  <a:pt x="743762" y="34312"/>
                  <a:pt x="734423" y="44234"/>
                  <a:pt x="722902" y="44234"/>
                </a:cubicBezTo>
                <a:cubicBezTo>
                  <a:pt x="711381" y="44234"/>
                  <a:pt x="702041" y="34312"/>
                  <a:pt x="702041" y="22074"/>
                </a:cubicBezTo>
                <a:cubicBezTo>
                  <a:pt x="702041" y="9835"/>
                  <a:pt x="711381" y="-86"/>
                  <a:pt x="722902" y="-86"/>
                </a:cubicBezTo>
                <a:cubicBezTo>
                  <a:pt x="734418" y="-92"/>
                  <a:pt x="743756" y="9820"/>
                  <a:pt x="743762" y="22052"/>
                </a:cubicBezTo>
                <a:cubicBezTo>
                  <a:pt x="743762" y="22060"/>
                  <a:pt x="743762" y="22067"/>
                  <a:pt x="743762" y="22074"/>
                </a:cubicBezTo>
                <a:close/>
                <a:moveTo>
                  <a:pt x="919480" y="22074"/>
                </a:moveTo>
                <a:cubicBezTo>
                  <a:pt x="919480" y="34312"/>
                  <a:pt x="910141" y="44234"/>
                  <a:pt x="898620" y="44234"/>
                </a:cubicBezTo>
                <a:cubicBezTo>
                  <a:pt x="887099" y="44234"/>
                  <a:pt x="877759" y="34312"/>
                  <a:pt x="877759" y="22074"/>
                </a:cubicBezTo>
                <a:cubicBezTo>
                  <a:pt x="877759" y="9835"/>
                  <a:pt x="887099" y="-86"/>
                  <a:pt x="898620" y="-86"/>
                </a:cubicBezTo>
                <a:cubicBezTo>
                  <a:pt x="910134" y="-72"/>
                  <a:pt x="919467" y="9841"/>
                  <a:pt x="919480" y="22074"/>
                </a:cubicBezTo>
                <a:close/>
                <a:moveTo>
                  <a:pt x="40935" y="165796"/>
                </a:moveTo>
                <a:cubicBezTo>
                  <a:pt x="40935" y="178035"/>
                  <a:pt x="31596" y="187957"/>
                  <a:pt x="20075" y="187957"/>
                </a:cubicBezTo>
                <a:cubicBezTo>
                  <a:pt x="8554" y="187957"/>
                  <a:pt x="-786" y="178035"/>
                  <a:pt x="-786" y="165796"/>
                </a:cubicBezTo>
                <a:cubicBezTo>
                  <a:pt x="-786" y="153558"/>
                  <a:pt x="8554" y="143636"/>
                  <a:pt x="20075" y="143636"/>
                </a:cubicBezTo>
                <a:cubicBezTo>
                  <a:pt x="31591" y="143630"/>
                  <a:pt x="40930" y="153543"/>
                  <a:pt x="40935" y="165776"/>
                </a:cubicBezTo>
                <a:cubicBezTo>
                  <a:pt x="40935" y="165783"/>
                  <a:pt x="40935" y="165790"/>
                  <a:pt x="40935" y="165796"/>
                </a:cubicBezTo>
                <a:close/>
                <a:moveTo>
                  <a:pt x="216654" y="165796"/>
                </a:moveTo>
                <a:cubicBezTo>
                  <a:pt x="216654" y="178035"/>
                  <a:pt x="207315" y="187957"/>
                  <a:pt x="195794" y="187957"/>
                </a:cubicBezTo>
                <a:cubicBezTo>
                  <a:pt x="184273" y="187957"/>
                  <a:pt x="174933" y="178035"/>
                  <a:pt x="174933" y="165796"/>
                </a:cubicBezTo>
                <a:cubicBezTo>
                  <a:pt x="174933" y="153558"/>
                  <a:pt x="184273" y="143636"/>
                  <a:pt x="195794" y="143636"/>
                </a:cubicBezTo>
                <a:cubicBezTo>
                  <a:pt x="207308" y="143651"/>
                  <a:pt x="216641" y="153564"/>
                  <a:pt x="216654" y="165796"/>
                </a:cubicBezTo>
                <a:close/>
                <a:moveTo>
                  <a:pt x="392324" y="165796"/>
                </a:moveTo>
                <a:cubicBezTo>
                  <a:pt x="392324" y="178035"/>
                  <a:pt x="382984" y="187957"/>
                  <a:pt x="371464" y="187957"/>
                </a:cubicBezTo>
                <a:cubicBezTo>
                  <a:pt x="359943" y="187957"/>
                  <a:pt x="350603" y="178035"/>
                  <a:pt x="350603" y="165796"/>
                </a:cubicBezTo>
                <a:cubicBezTo>
                  <a:pt x="350603" y="153558"/>
                  <a:pt x="359943" y="143636"/>
                  <a:pt x="371464" y="143636"/>
                </a:cubicBezTo>
                <a:cubicBezTo>
                  <a:pt x="382979" y="143630"/>
                  <a:pt x="392318" y="153543"/>
                  <a:pt x="392324" y="165776"/>
                </a:cubicBezTo>
                <a:cubicBezTo>
                  <a:pt x="392324" y="165783"/>
                  <a:pt x="392324" y="165790"/>
                  <a:pt x="392324" y="165796"/>
                </a:cubicBezTo>
                <a:close/>
                <a:moveTo>
                  <a:pt x="568043" y="165796"/>
                </a:moveTo>
                <a:cubicBezTo>
                  <a:pt x="568043" y="178035"/>
                  <a:pt x="558704" y="187957"/>
                  <a:pt x="547183" y="187957"/>
                </a:cubicBezTo>
                <a:cubicBezTo>
                  <a:pt x="535662" y="187957"/>
                  <a:pt x="526322" y="178035"/>
                  <a:pt x="526322" y="165796"/>
                </a:cubicBezTo>
                <a:cubicBezTo>
                  <a:pt x="526322" y="153558"/>
                  <a:pt x="535662" y="143636"/>
                  <a:pt x="547183" y="143636"/>
                </a:cubicBezTo>
                <a:cubicBezTo>
                  <a:pt x="558699" y="143630"/>
                  <a:pt x="568037" y="153543"/>
                  <a:pt x="568043" y="165776"/>
                </a:cubicBezTo>
                <a:cubicBezTo>
                  <a:pt x="568043" y="165783"/>
                  <a:pt x="568043" y="165790"/>
                  <a:pt x="568043" y="165796"/>
                </a:cubicBezTo>
                <a:close/>
                <a:moveTo>
                  <a:pt x="743762" y="165796"/>
                </a:moveTo>
                <a:cubicBezTo>
                  <a:pt x="743762" y="178035"/>
                  <a:pt x="734423" y="187957"/>
                  <a:pt x="722902" y="187957"/>
                </a:cubicBezTo>
                <a:cubicBezTo>
                  <a:pt x="711381" y="187957"/>
                  <a:pt x="702041" y="178035"/>
                  <a:pt x="702041" y="165796"/>
                </a:cubicBezTo>
                <a:cubicBezTo>
                  <a:pt x="702041" y="153558"/>
                  <a:pt x="711381" y="143636"/>
                  <a:pt x="722902" y="143636"/>
                </a:cubicBezTo>
                <a:cubicBezTo>
                  <a:pt x="734418" y="143630"/>
                  <a:pt x="743756" y="153543"/>
                  <a:pt x="743762" y="165776"/>
                </a:cubicBezTo>
                <a:cubicBezTo>
                  <a:pt x="743762" y="165783"/>
                  <a:pt x="743762" y="165790"/>
                  <a:pt x="743762" y="165796"/>
                </a:cubicBezTo>
                <a:close/>
                <a:moveTo>
                  <a:pt x="919480" y="165796"/>
                </a:moveTo>
                <a:cubicBezTo>
                  <a:pt x="919480" y="178035"/>
                  <a:pt x="910141" y="187957"/>
                  <a:pt x="898620" y="187957"/>
                </a:cubicBezTo>
                <a:cubicBezTo>
                  <a:pt x="887099" y="187957"/>
                  <a:pt x="877759" y="178035"/>
                  <a:pt x="877759" y="165796"/>
                </a:cubicBezTo>
                <a:cubicBezTo>
                  <a:pt x="877759" y="153558"/>
                  <a:pt x="887099" y="143636"/>
                  <a:pt x="898620" y="143636"/>
                </a:cubicBezTo>
                <a:cubicBezTo>
                  <a:pt x="910134" y="143651"/>
                  <a:pt x="919467" y="153564"/>
                  <a:pt x="919480" y="165796"/>
                </a:cubicBezTo>
                <a:close/>
                <a:moveTo>
                  <a:pt x="40935" y="309519"/>
                </a:moveTo>
                <a:cubicBezTo>
                  <a:pt x="40935" y="321758"/>
                  <a:pt x="31596" y="331679"/>
                  <a:pt x="20075" y="331679"/>
                </a:cubicBezTo>
                <a:cubicBezTo>
                  <a:pt x="8554" y="331679"/>
                  <a:pt x="-786" y="321758"/>
                  <a:pt x="-786" y="309519"/>
                </a:cubicBezTo>
                <a:cubicBezTo>
                  <a:pt x="-786" y="297280"/>
                  <a:pt x="8554" y="287359"/>
                  <a:pt x="20075" y="287359"/>
                </a:cubicBezTo>
                <a:cubicBezTo>
                  <a:pt x="31591" y="287353"/>
                  <a:pt x="40930" y="297265"/>
                  <a:pt x="40935" y="309498"/>
                </a:cubicBezTo>
                <a:cubicBezTo>
                  <a:pt x="40935" y="309505"/>
                  <a:pt x="40935" y="309512"/>
                  <a:pt x="40935" y="309519"/>
                </a:cubicBezTo>
                <a:close/>
                <a:moveTo>
                  <a:pt x="216654" y="309519"/>
                </a:moveTo>
                <a:cubicBezTo>
                  <a:pt x="216654" y="321758"/>
                  <a:pt x="207315" y="331679"/>
                  <a:pt x="195794" y="331679"/>
                </a:cubicBezTo>
                <a:cubicBezTo>
                  <a:pt x="184273" y="331679"/>
                  <a:pt x="174933" y="321758"/>
                  <a:pt x="174933" y="309519"/>
                </a:cubicBezTo>
                <a:cubicBezTo>
                  <a:pt x="174933" y="297280"/>
                  <a:pt x="184273" y="287359"/>
                  <a:pt x="195794" y="287359"/>
                </a:cubicBezTo>
                <a:cubicBezTo>
                  <a:pt x="207308" y="287374"/>
                  <a:pt x="216641" y="297286"/>
                  <a:pt x="216654" y="309519"/>
                </a:cubicBezTo>
                <a:close/>
                <a:moveTo>
                  <a:pt x="392324" y="309519"/>
                </a:moveTo>
                <a:cubicBezTo>
                  <a:pt x="392324" y="321758"/>
                  <a:pt x="382984" y="331679"/>
                  <a:pt x="371464" y="331679"/>
                </a:cubicBezTo>
                <a:cubicBezTo>
                  <a:pt x="359943" y="331679"/>
                  <a:pt x="350603" y="321758"/>
                  <a:pt x="350603" y="309519"/>
                </a:cubicBezTo>
                <a:cubicBezTo>
                  <a:pt x="350603" y="297280"/>
                  <a:pt x="359943" y="287359"/>
                  <a:pt x="371464" y="287359"/>
                </a:cubicBezTo>
                <a:cubicBezTo>
                  <a:pt x="382979" y="287353"/>
                  <a:pt x="392318" y="297265"/>
                  <a:pt x="392324" y="309498"/>
                </a:cubicBezTo>
                <a:cubicBezTo>
                  <a:pt x="392324" y="309505"/>
                  <a:pt x="392324" y="309512"/>
                  <a:pt x="392324" y="309519"/>
                </a:cubicBezTo>
                <a:close/>
                <a:moveTo>
                  <a:pt x="568043" y="309519"/>
                </a:moveTo>
                <a:cubicBezTo>
                  <a:pt x="568043" y="321758"/>
                  <a:pt x="558704" y="331679"/>
                  <a:pt x="547183" y="331679"/>
                </a:cubicBezTo>
                <a:cubicBezTo>
                  <a:pt x="535662" y="331679"/>
                  <a:pt x="526322" y="321758"/>
                  <a:pt x="526322" y="309519"/>
                </a:cubicBezTo>
                <a:cubicBezTo>
                  <a:pt x="526322" y="297280"/>
                  <a:pt x="535662" y="287359"/>
                  <a:pt x="547183" y="287359"/>
                </a:cubicBezTo>
                <a:cubicBezTo>
                  <a:pt x="558699" y="287353"/>
                  <a:pt x="568037" y="297265"/>
                  <a:pt x="568043" y="309498"/>
                </a:cubicBezTo>
                <a:cubicBezTo>
                  <a:pt x="568043" y="309505"/>
                  <a:pt x="568043" y="309512"/>
                  <a:pt x="568043" y="309519"/>
                </a:cubicBezTo>
                <a:close/>
                <a:moveTo>
                  <a:pt x="743762" y="309519"/>
                </a:moveTo>
                <a:cubicBezTo>
                  <a:pt x="743762" y="321758"/>
                  <a:pt x="734423" y="331679"/>
                  <a:pt x="722902" y="331679"/>
                </a:cubicBezTo>
                <a:cubicBezTo>
                  <a:pt x="711381" y="331679"/>
                  <a:pt x="702041" y="321758"/>
                  <a:pt x="702041" y="309519"/>
                </a:cubicBezTo>
                <a:cubicBezTo>
                  <a:pt x="702041" y="297280"/>
                  <a:pt x="711381" y="287359"/>
                  <a:pt x="722902" y="287359"/>
                </a:cubicBezTo>
                <a:cubicBezTo>
                  <a:pt x="734418" y="287353"/>
                  <a:pt x="743756" y="297265"/>
                  <a:pt x="743762" y="309498"/>
                </a:cubicBezTo>
                <a:cubicBezTo>
                  <a:pt x="743762" y="309505"/>
                  <a:pt x="743762" y="309512"/>
                  <a:pt x="743762" y="309519"/>
                </a:cubicBezTo>
                <a:close/>
                <a:moveTo>
                  <a:pt x="919480" y="309519"/>
                </a:moveTo>
                <a:cubicBezTo>
                  <a:pt x="919480" y="321758"/>
                  <a:pt x="910141" y="331679"/>
                  <a:pt x="898620" y="331679"/>
                </a:cubicBezTo>
                <a:cubicBezTo>
                  <a:pt x="887099" y="331679"/>
                  <a:pt x="877759" y="321758"/>
                  <a:pt x="877759" y="309519"/>
                </a:cubicBezTo>
                <a:cubicBezTo>
                  <a:pt x="877759" y="297280"/>
                  <a:pt x="887099" y="287359"/>
                  <a:pt x="898620" y="287359"/>
                </a:cubicBezTo>
                <a:cubicBezTo>
                  <a:pt x="910134" y="287374"/>
                  <a:pt x="919467" y="297286"/>
                  <a:pt x="919480" y="309519"/>
                </a:cubicBezTo>
                <a:close/>
                <a:moveTo>
                  <a:pt x="40935" y="453242"/>
                </a:moveTo>
                <a:cubicBezTo>
                  <a:pt x="40935" y="465481"/>
                  <a:pt x="31596" y="475402"/>
                  <a:pt x="20075" y="475402"/>
                </a:cubicBezTo>
                <a:cubicBezTo>
                  <a:pt x="8554" y="475402"/>
                  <a:pt x="-786" y="465481"/>
                  <a:pt x="-786" y="453242"/>
                </a:cubicBezTo>
                <a:cubicBezTo>
                  <a:pt x="-786" y="441003"/>
                  <a:pt x="8554" y="431082"/>
                  <a:pt x="20075" y="431082"/>
                </a:cubicBezTo>
                <a:cubicBezTo>
                  <a:pt x="31591" y="431076"/>
                  <a:pt x="40930" y="440988"/>
                  <a:pt x="40935" y="453221"/>
                </a:cubicBezTo>
                <a:cubicBezTo>
                  <a:pt x="40935" y="453228"/>
                  <a:pt x="40935" y="453235"/>
                  <a:pt x="40935" y="453242"/>
                </a:cubicBezTo>
                <a:close/>
                <a:moveTo>
                  <a:pt x="216654" y="453242"/>
                </a:moveTo>
                <a:cubicBezTo>
                  <a:pt x="216654" y="465481"/>
                  <a:pt x="207315" y="475402"/>
                  <a:pt x="195794" y="475402"/>
                </a:cubicBezTo>
                <a:cubicBezTo>
                  <a:pt x="184273" y="475402"/>
                  <a:pt x="174933" y="465481"/>
                  <a:pt x="174933" y="453242"/>
                </a:cubicBezTo>
                <a:cubicBezTo>
                  <a:pt x="174933" y="441003"/>
                  <a:pt x="184273" y="431082"/>
                  <a:pt x="195794" y="431082"/>
                </a:cubicBezTo>
                <a:cubicBezTo>
                  <a:pt x="207308" y="431096"/>
                  <a:pt x="216641" y="441009"/>
                  <a:pt x="216654" y="453242"/>
                </a:cubicBezTo>
                <a:close/>
                <a:moveTo>
                  <a:pt x="392324" y="453242"/>
                </a:moveTo>
                <a:cubicBezTo>
                  <a:pt x="392324" y="465481"/>
                  <a:pt x="382984" y="475402"/>
                  <a:pt x="371464" y="475402"/>
                </a:cubicBezTo>
                <a:cubicBezTo>
                  <a:pt x="359943" y="475402"/>
                  <a:pt x="350603" y="465481"/>
                  <a:pt x="350603" y="453242"/>
                </a:cubicBezTo>
                <a:cubicBezTo>
                  <a:pt x="350603" y="441003"/>
                  <a:pt x="359943" y="431082"/>
                  <a:pt x="371464" y="431082"/>
                </a:cubicBezTo>
                <a:cubicBezTo>
                  <a:pt x="382979" y="431076"/>
                  <a:pt x="392318" y="440988"/>
                  <a:pt x="392324" y="453221"/>
                </a:cubicBezTo>
                <a:cubicBezTo>
                  <a:pt x="392324" y="453228"/>
                  <a:pt x="392324" y="453235"/>
                  <a:pt x="392324" y="453242"/>
                </a:cubicBezTo>
                <a:close/>
                <a:moveTo>
                  <a:pt x="568043" y="453242"/>
                </a:moveTo>
                <a:cubicBezTo>
                  <a:pt x="568043" y="465481"/>
                  <a:pt x="558704" y="475402"/>
                  <a:pt x="547183" y="475402"/>
                </a:cubicBezTo>
                <a:cubicBezTo>
                  <a:pt x="535662" y="475402"/>
                  <a:pt x="526322" y="465481"/>
                  <a:pt x="526322" y="453242"/>
                </a:cubicBezTo>
                <a:cubicBezTo>
                  <a:pt x="526322" y="441003"/>
                  <a:pt x="535662" y="431082"/>
                  <a:pt x="547183" y="431082"/>
                </a:cubicBezTo>
                <a:cubicBezTo>
                  <a:pt x="558699" y="431076"/>
                  <a:pt x="568037" y="440988"/>
                  <a:pt x="568043" y="453221"/>
                </a:cubicBezTo>
                <a:cubicBezTo>
                  <a:pt x="568043" y="453228"/>
                  <a:pt x="568043" y="453235"/>
                  <a:pt x="568043" y="453242"/>
                </a:cubicBezTo>
                <a:close/>
                <a:moveTo>
                  <a:pt x="743762" y="453242"/>
                </a:moveTo>
                <a:cubicBezTo>
                  <a:pt x="743762" y="465481"/>
                  <a:pt x="734423" y="475402"/>
                  <a:pt x="722902" y="475402"/>
                </a:cubicBezTo>
                <a:cubicBezTo>
                  <a:pt x="711381" y="475402"/>
                  <a:pt x="702041" y="465481"/>
                  <a:pt x="702041" y="453242"/>
                </a:cubicBezTo>
                <a:cubicBezTo>
                  <a:pt x="702041" y="441003"/>
                  <a:pt x="711381" y="431082"/>
                  <a:pt x="722902" y="431082"/>
                </a:cubicBezTo>
                <a:cubicBezTo>
                  <a:pt x="734418" y="431076"/>
                  <a:pt x="743756" y="440988"/>
                  <a:pt x="743762" y="453221"/>
                </a:cubicBezTo>
                <a:cubicBezTo>
                  <a:pt x="743762" y="453228"/>
                  <a:pt x="743762" y="453235"/>
                  <a:pt x="743762" y="453242"/>
                </a:cubicBezTo>
                <a:close/>
                <a:moveTo>
                  <a:pt x="919480" y="453242"/>
                </a:moveTo>
                <a:cubicBezTo>
                  <a:pt x="919480" y="465481"/>
                  <a:pt x="910141" y="475402"/>
                  <a:pt x="898620" y="475402"/>
                </a:cubicBezTo>
                <a:cubicBezTo>
                  <a:pt x="887099" y="475402"/>
                  <a:pt x="877759" y="465481"/>
                  <a:pt x="877759" y="453242"/>
                </a:cubicBezTo>
                <a:cubicBezTo>
                  <a:pt x="877759" y="441003"/>
                  <a:pt x="887099" y="431082"/>
                  <a:pt x="898620" y="431082"/>
                </a:cubicBezTo>
                <a:cubicBezTo>
                  <a:pt x="910134" y="431096"/>
                  <a:pt x="919467" y="441009"/>
                  <a:pt x="919480" y="453242"/>
                </a:cubicBezTo>
                <a:close/>
                <a:moveTo>
                  <a:pt x="40935" y="596965"/>
                </a:moveTo>
                <a:cubicBezTo>
                  <a:pt x="40935" y="609204"/>
                  <a:pt x="31596" y="619125"/>
                  <a:pt x="20075" y="619125"/>
                </a:cubicBezTo>
                <a:cubicBezTo>
                  <a:pt x="8554" y="619125"/>
                  <a:pt x="-786" y="609204"/>
                  <a:pt x="-786" y="596965"/>
                </a:cubicBezTo>
                <a:cubicBezTo>
                  <a:pt x="-786" y="584726"/>
                  <a:pt x="8554" y="574805"/>
                  <a:pt x="20075" y="574805"/>
                </a:cubicBezTo>
                <a:cubicBezTo>
                  <a:pt x="31591" y="574799"/>
                  <a:pt x="40930" y="584711"/>
                  <a:pt x="40935" y="596943"/>
                </a:cubicBezTo>
                <a:cubicBezTo>
                  <a:pt x="40935" y="596950"/>
                  <a:pt x="40935" y="596957"/>
                  <a:pt x="40935" y="596965"/>
                </a:cubicBezTo>
                <a:close/>
                <a:moveTo>
                  <a:pt x="216654" y="596965"/>
                </a:moveTo>
                <a:cubicBezTo>
                  <a:pt x="216654" y="609204"/>
                  <a:pt x="207315" y="619125"/>
                  <a:pt x="195794" y="619125"/>
                </a:cubicBezTo>
                <a:cubicBezTo>
                  <a:pt x="184273" y="619125"/>
                  <a:pt x="174933" y="609204"/>
                  <a:pt x="174933" y="596965"/>
                </a:cubicBezTo>
                <a:cubicBezTo>
                  <a:pt x="174933" y="584726"/>
                  <a:pt x="184273" y="574805"/>
                  <a:pt x="195794" y="574805"/>
                </a:cubicBezTo>
                <a:cubicBezTo>
                  <a:pt x="207308" y="574818"/>
                  <a:pt x="216641" y="584732"/>
                  <a:pt x="216654" y="596965"/>
                </a:cubicBezTo>
                <a:close/>
                <a:moveTo>
                  <a:pt x="392324" y="596965"/>
                </a:moveTo>
                <a:cubicBezTo>
                  <a:pt x="392324" y="609204"/>
                  <a:pt x="382984" y="619125"/>
                  <a:pt x="371464" y="619125"/>
                </a:cubicBezTo>
                <a:cubicBezTo>
                  <a:pt x="359943" y="619125"/>
                  <a:pt x="350603" y="609204"/>
                  <a:pt x="350603" y="596965"/>
                </a:cubicBezTo>
                <a:cubicBezTo>
                  <a:pt x="350603" y="584726"/>
                  <a:pt x="359943" y="574805"/>
                  <a:pt x="371464" y="574805"/>
                </a:cubicBezTo>
                <a:cubicBezTo>
                  <a:pt x="382979" y="574799"/>
                  <a:pt x="392318" y="584711"/>
                  <a:pt x="392324" y="596943"/>
                </a:cubicBezTo>
                <a:cubicBezTo>
                  <a:pt x="392324" y="596950"/>
                  <a:pt x="392324" y="596957"/>
                  <a:pt x="392324" y="596965"/>
                </a:cubicBezTo>
                <a:close/>
                <a:moveTo>
                  <a:pt x="568043" y="596965"/>
                </a:moveTo>
                <a:cubicBezTo>
                  <a:pt x="568043" y="609204"/>
                  <a:pt x="558704" y="619125"/>
                  <a:pt x="547183" y="619125"/>
                </a:cubicBezTo>
                <a:cubicBezTo>
                  <a:pt x="535662" y="619125"/>
                  <a:pt x="526322" y="609204"/>
                  <a:pt x="526322" y="596965"/>
                </a:cubicBezTo>
                <a:cubicBezTo>
                  <a:pt x="526322" y="584726"/>
                  <a:pt x="535662" y="574805"/>
                  <a:pt x="547183" y="574805"/>
                </a:cubicBezTo>
                <a:cubicBezTo>
                  <a:pt x="558699" y="574799"/>
                  <a:pt x="568037" y="584711"/>
                  <a:pt x="568043" y="596943"/>
                </a:cubicBezTo>
                <a:cubicBezTo>
                  <a:pt x="568043" y="596950"/>
                  <a:pt x="568043" y="596957"/>
                  <a:pt x="568043" y="596965"/>
                </a:cubicBezTo>
                <a:close/>
                <a:moveTo>
                  <a:pt x="743762" y="596965"/>
                </a:moveTo>
                <a:cubicBezTo>
                  <a:pt x="743762" y="609204"/>
                  <a:pt x="734423" y="619125"/>
                  <a:pt x="722902" y="619125"/>
                </a:cubicBezTo>
                <a:cubicBezTo>
                  <a:pt x="711381" y="619125"/>
                  <a:pt x="702041" y="609204"/>
                  <a:pt x="702041" y="596965"/>
                </a:cubicBezTo>
                <a:cubicBezTo>
                  <a:pt x="702041" y="584726"/>
                  <a:pt x="711381" y="574805"/>
                  <a:pt x="722902" y="574805"/>
                </a:cubicBezTo>
                <a:cubicBezTo>
                  <a:pt x="734418" y="574799"/>
                  <a:pt x="743756" y="584711"/>
                  <a:pt x="743762" y="596943"/>
                </a:cubicBezTo>
                <a:cubicBezTo>
                  <a:pt x="743762" y="596950"/>
                  <a:pt x="743762" y="596957"/>
                  <a:pt x="743762" y="596965"/>
                </a:cubicBezTo>
                <a:close/>
                <a:moveTo>
                  <a:pt x="919480" y="596965"/>
                </a:moveTo>
                <a:cubicBezTo>
                  <a:pt x="919480" y="609204"/>
                  <a:pt x="910141" y="619125"/>
                  <a:pt x="898620" y="619125"/>
                </a:cubicBezTo>
                <a:cubicBezTo>
                  <a:pt x="887099" y="619125"/>
                  <a:pt x="877759" y="609204"/>
                  <a:pt x="877759" y="596965"/>
                </a:cubicBezTo>
                <a:cubicBezTo>
                  <a:pt x="877759" y="584726"/>
                  <a:pt x="887099" y="574805"/>
                  <a:pt x="898620" y="574805"/>
                </a:cubicBezTo>
                <a:cubicBezTo>
                  <a:pt x="910134" y="574818"/>
                  <a:pt x="919467" y="584732"/>
                  <a:pt x="919480" y="596965"/>
                </a:cubicBezTo>
                <a:close/>
              </a:path>
            </a:pathLst>
          </a:custGeom>
          <a:solidFill>
            <a:srgbClr val="FFFFFF"/>
          </a:solidFill>
          <a:ln/>
        </p:spPr>
      </p:sp>
      <p:sp>
        <p:nvSpPr>
          <p:cNvPr id="11" name="Text 5"/>
          <p:cNvSpPr/>
          <p:nvPr/>
        </p:nvSpPr>
        <p:spPr>
          <a:xfrm>
            <a:off x="860425" y="4230370"/>
            <a:ext cx="919480" cy="619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>
              <a:lnSpc>
                <a:spcPct val="100000"/>
              </a:lnSpc>
            </a:pPr>
            <a:endParaRPr lang="en-US" sz="1600" dirty="0"/>
          </a:p>
        </p:txBody>
      </p:sp>
    </p:spTree>
  </p:cSld>
  <p:clrMapOvr>
    <a:masterClrMapping/>
  </p:clrMapOvr>
  <p:transition>
    <p:fade/>
    <p:spd val="med"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E46EB"/>
      </a:accent1>
      <a:accent2>
        <a:srgbClr val="1CA97E"/>
      </a:accent2>
      <a:accent3>
        <a:srgbClr val="5D91F0"/>
      </a:accent3>
      <a:accent4>
        <a:srgbClr val="000000"/>
      </a:accent4>
      <a:accent5>
        <a:srgbClr val="FFFFFF"/>
      </a:accent5>
      <a:accent6>
        <a:srgbClr val="FF920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Storytelling魔法：零基礎抓住聽眾耳朵</dc:title>
  <dc:subject>Storytelling魔法：零基礎抓住聽眾耳朵</dc:subject>
  <dc:creator>Kimi</dc:creator>
  <cp:lastModifiedBy>Kimi</cp:lastModifiedBy>
  <cp:revision>1</cp:revision>
  <dcterms:created xsi:type="dcterms:W3CDTF">2025-11-06T08:49:44Z</dcterms:created>
  <dcterms:modified xsi:type="dcterms:W3CDTF">2025-11-06T08:49:44Z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{"Label":"Storytelling魔法：零基礎抓住聽眾耳朵","ContentProducer":"001191110108MACG2KBH8F10000","ProduceID":"d465lofaa0v5amtpk4vg","ReservedCode1":"","ContentPropagator":"001191110108MACG2KBH8F20000","PropagateID":"d465lofaa0v5amtpk4vg","ReservedCode2":""}</vt:lpwstr>
  </property>
</Properties>
</file>